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69" r:id="rId2"/>
    <p:sldId id="258" r:id="rId3"/>
    <p:sldId id="270" r:id="rId4"/>
    <p:sldId id="271" r:id="rId5"/>
    <p:sldId id="259" r:id="rId6"/>
    <p:sldId id="260" r:id="rId7"/>
    <p:sldId id="261" r:id="rId8"/>
    <p:sldId id="266" r:id="rId9"/>
    <p:sldId id="257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70B458-967B-4F51-A1DC-F640798FA215}" v="160" dt="2024-12-05T16:36:02.5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94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ssan Naik" userId="ace4519e2b67b11f" providerId="LiveId" clId="{8470B458-967B-4F51-A1DC-F640798FA215}"/>
    <pc:docChg chg="undo custSel addSld delSld modSld sldOrd">
      <pc:chgData name="Hassan Naik" userId="ace4519e2b67b11f" providerId="LiveId" clId="{8470B458-967B-4F51-A1DC-F640798FA215}" dt="2024-12-05T16:34:39.887" v="1446" actId="1076"/>
      <pc:docMkLst>
        <pc:docMk/>
      </pc:docMkLst>
      <pc:sldChg chg="addSp delSp modSp del mod modClrScheme chgLayout">
        <pc:chgData name="Hassan Naik" userId="ace4519e2b67b11f" providerId="LiveId" clId="{8470B458-967B-4F51-A1DC-F640798FA215}" dt="2024-11-28T12:00:52.394" v="96" actId="2696"/>
        <pc:sldMkLst>
          <pc:docMk/>
          <pc:sldMk cId="3464833604" sldId="256"/>
        </pc:sldMkLst>
        <pc:spChg chg="del">
          <ac:chgData name="Hassan Naik" userId="ace4519e2b67b11f" providerId="LiveId" clId="{8470B458-967B-4F51-A1DC-F640798FA215}" dt="2024-11-28T11:26:28.004" v="8"/>
          <ac:spMkLst>
            <pc:docMk/>
            <pc:sldMk cId="3464833604" sldId="256"/>
            <ac:spMk id="2" creationId="{9309FDA4-7B64-DBDC-140A-FC86DEF959C5}"/>
          </ac:spMkLst>
        </pc:spChg>
        <pc:spChg chg="mod ord">
          <ac:chgData name="Hassan Naik" userId="ace4519e2b67b11f" providerId="LiveId" clId="{8470B458-967B-4F51-A1DC-F640798FA215}" dt="2024-11-28T12:00:00.410" v="83" actId="27636"/>
          <ac:spMkLst>
            <pc:docMk/>
            <pc:sldMk cId="3464833604" sldId="256"/>
            <ac:spMk id="3" creationId="{C5A3C3D0-D289-0727-4A1B-C7D409132FE3}"/>
          </ac:spMkLst>
        </pc:spChg>
        <pc:spChg chg="add mod ord">
          <ac:chgData name="Hassan Naik" userId="ace4519e2b67b11f" providerId="LiveId" clId="{8470B458-967B-4F51-A1DC-F640798FA215}" dt="2024-11-28T12:00:18.272" v="88" actId="122"/>
          <ac:spMkLst>
            <pc:docMk/>
            <pc:sldMk cId="3464833604" sldId="256"/>
            <ac:spMk id="4" creationId="{1E8D8F41-F1DE-FA6E-3558-050FA0DDC11C}"/>
          </ac:spMkLst>
        </pc:spChg>
      </pc:sldChg>
      <pc:sldChg chg="addSp delSp modSp mod modClrScheme chgLayout modNotesTx">
        <pc:chgData name="Hassan Naik" userId="ace4519e2b67b11f" providerId="LiveId" clId="{8470B458-967B-4F51-A1DC-F640798FA215}" dt="2024-12-05T14:43:38.483" v="1173" actId="20577"/>
        <pc:sldMkLst>
          <pc:docMk/>
          <pc:sldMk cId="1610103734" sldId="257"/>
        </pc:sldMkLst>
        <pc:spChg chg="del mod ord">
          <ac:chgData name="Hassan Naik" userId="ace4519e2b67b11f" providerId="LiveId" clId="{8470B458-967B-4F51-A1DC-F640798FA215}" dt="2024-11-28T11:28:46.858" v="17" actId="700"/>
          <ac:spMkLst>
            <pc:docMk/>
            <pc:sldMk cId="1610103734" sldId="257"/>
            <ac:spMk id="4" creationId="{79441AC1-02CF-36C0-244B-D3B023746F5B}"/>
          </ac:spMkLst>
        </pc:spChg>
        <pc:spChg chg="del">
          <ac:chgData name="Hassan Naik" userId="ace4519e2b67b11f" providerId="LiveId" clId="{8470B458-967B-4F51-A1DC-F640798FA215}" dt="2024-11-28T11:28:46.858" v="17" actId="700"/>
          <ac:spMkLst>
            <pc:docMk/>
            <pc:sldMk cId="1610103734" sldId="257"/>
            <ac:spMk id="5" creationId="{745F1152-5E23-71EB-D2A2-56C15E99EF89}"/>
          </ac:spMkLst>
        </pc:spChg>
        <pc:spChg chg="del mod ord">
          <ac:chgData name="Hassan Naik" userId="ace4519e2b67b11f" providerId="LiveId" clId="{8470B458-967B-4F51-A1DC-F640798FA215}" dt="2024-11-28T11:28:46.858" v="17" actId="700"/>
          <ac:spMkLst>
            <pc:docMk/>
            <pc:sldMk cId="1610103734" sldId="257"/>
            <ac:spMk id="6" creationId="{5269B64D-9A7E-B7AF-63CA-0911C5A0CD0C}"/>
          </ac:spMkLst>
        </pc:spChg>
        <pc:spChg chg="del">
          <ac:chgData name="Hassan Naik" userId="ace4519e2b67b11f" providerId="LiveId" clId="{8470B458-967B-4F51-A1DC-F640798FA215}" dt="2024-11-28T11:28:46.858" v="17" actId="700"/>
          <ac:spMkLst>
            <pc:docMk/>
            <pc:sldMk cId="1610103734" sldId="257"/>
            <ac:spMk id="7" creationId="{6FB421AB-652C-8070-2FAE-D8E0CFE15F5A}"/>
          </ac:spMkLst>
        </pc:spChg>
        <pc:spChg chg="del">
          <ac:chgData name="Hassan Naik" userId="ace4519e2b67b11f" providerId="LiveId" clId="{8470B458-967B-4F51-A1DC-F640798FA215}" dt="2024-11-28T11:28:46.858" v="17" actId="700"/>
          <ac:spMkLst>
            <pc:docMk/>
            <pc:sldMk cId="1610103734" sldId="257"/>
            <ac:spMk id="8" creationId="{FD280B17-4D9A-C7FD-9C38-685D7D2705F7}"/>
          </ac:spMkLst>
        </pc:spChg>
        <pc:spChg chg="add mod ord">
          <ac:chgData name="Hassan Naik" userId="ace4519e2b67b11f" providerId="LiveId" clId="{8470B458-967B-4F51-A1DC-F640798FA215}" dt="2024-11-29T13:48:27.590" v="672" actId="700"/>
          <ac:spMkLst>
            <pc:docMk/>
            <pc:sldMk cId="1610103734" sldId="257"/>
            <ac:spMk id="9" creationId="{02554C67-0A64-D9B6-5A56-B8A50B1C1556}"/>
          </ac:spMkLst>
        </pc:spChg>
        <pc:spChg chg="add mod ord">
          <ac:chgData name="Hassan Naik" userId="ace4519e2b67b11f" providerId="LiveId" clId="{8470B458-967B-4F51-A1DC-F640798FA215}" dt="2024-11-29T13:48:27.590" v="672" actId="700"/>
          <ac:spMkLst>
            <pc:docMk/>
            <pc:sldMk cId="1610103734" sldId="257"/>
            <ac:spMk id="10" creationId="{1D6AFDB3-C11F-CA0E-5B0B-E193FD7A80B1}"/>
          </ac:spMkLst>
        </pc:spChg>
      </pc:sldChg>
      <pc:sldChg chg="addSp delSp modSp new mod modNotesTx">
        <pc:chgData name="Hassan Naik" userId="ace4519e2b67b11f" providerId="LiveId" clId="{8470B458-967B-4F51-A1DC-F640798FA215}" dt="2024-12-05T14:45:24.986" v="1278" actId="20577"/>
        <pc:sldMkLst>
          <pc:docMk/>
          <pc:sldMk cId="2076403985" sldId="258"/>
        </pc:sldMkLst>
        <pc:spChg chg="mod">
          <ac:chgData name="Hassan Naik" userId="ace4519e2b67b11f" providerId="LiveId" clId="{8470B458-967B-4F51-A1DC-F640798FA215}" dt="2024-11-28T17:38:41.360" v="596" actId="20577"/>
          <ac:spMkLst>
            <pc:docMk/>
            <pc:sldMk cId="2076403985" sldId="258"/>
            <ac:spMk id="2" creationId="{2E424C7B-0613-6466-ACD7-99590267FEF0}"/>
          </ac:spMkLst>
        </pc:spChg>
        <pc:spChg chg="del mod">
          <ac:chgData name="Hassan Naik" userId="ace4519e2b67b11f" providerId="LiveId" clId="{8470B458-967B-4F51-A1DC-F640798FA215}" dt="2024-11-28T17:38:33.446" v="587" actId="478"/>
          <ac:spMkLst>
            <pc:docMk/>
            <pc:sldMk cId="2076403985" sldId="258"/>
            <ac:spMk id="3" creationId="{4FA4BDAD-0149-1790-C678-32D2A30DFDB9}"/>
          </ac:spMkLst>
        </pc:spChg>
        <pc:picChg chg="add mod">
          <ac:chgData name="Hassan Naik" userId="ace4519e2b67b11f" providerId="LiveId" clId="{8470B458-967B-4F51-A1DC-F640798FA215}" dt="2024-11-28T17:39:04.513" v="602" actId="1076"/>
          <ac:picMkLst>
            <pc:docMk/>
            <pc:sldMk cId="2076403985" sldId="258"/>
            <ac:picMk id="4" creationId="{3F0D2DA4-ED32-DEB1-905F-197523FCEFF7}"/>
          </ac:picMkLst>
        </pc:picChg>
        <pc:picChg chg="add mod">
          <ac:chgData name="Hassan Naik" userId="ace4519e2b67b11f" providerId="LiveId" clId="{8470B458-967B-4F51-A1DC-F640798FA215}" dt="2024-11-28T17:39:10.202" v="604" actId="1076"/>
          <ac:picMkLst>
            <pc:docMk/>
            <pc:sldMk cId="2076403985" sldId="258"/>
            <ac:picMk id="5" creationId="{D1E3DA2D-3F27-0F78-E4D6-EF141A182974}"/>
          </ac:picMkLst>
        </pc:picChg>
      </pc:sldChg>
      <pc:sldChg chg="addSp delSp modSp new mod modClrScheme chgLayout">
        <pc:chgData name="Hassan Naik" userId="ace4519e2b67b11f" providerId="LiveId" clId="{8470B458-967B-4F51-A1DC-F640798FA215}" dt="2024-12-05T16:34:16.730" v="1443" actId="1076"/>
        <pc:sldMkLst>
          <pc:docMk/>
          <pc:sldMk cId="2369757154" sldId="259"/>
        </pc:sldMkLst>
        <pc:spChg chg="mod ord">
          <ac:chgData name="Hassan Naik" userId="ace4519e2b67b11f" providerId="LiveId" clId="{8470B458-967B-4F51-A1DC-F640798FA215}" dt="2024-11-28T20:54:25.884" v="647" actId="1076"/>
          <ac:spMkLst>
            <pc:docMk/>
            <pc:sldMk cId="2369757154" sldId="259"/>
            <ac:spMk id="2" creationId="{DD4392E5-2E59-1634-FBC5-7781A73C7BC8}"/>
          </ac:spMkLst>
        </pc:spChg>
        <pc:spChg chg="del mod ord">
          <ac:chgData name="Hassan Naik" userId="ace4519e2b67b11f" providerId="LiveId" clId="{8470B458-967B-4F51-A1DC-F640798FA215}" dt="2024-11-28T14:59:40.248" v="392" actId="700"/>
          <ac:spMkLst>
            <pc:docMk/>
            <pc:sldMk cId="2369757154" sldId="259"/>
            <ac:spMk id="3" creationId="{C96ED409-FD5E-5286-B158-C87E851C8E7F}"/>
          </ac:spMkLst>
        </pc:spChg>
        <pc:spChg chg="add del mod ord">
          <ac:chgData name="Hassan Naik" userId="ace4519e2b67b11f" providerId="LiveId" clId="{8470B458-967B-4F51-A1DC-F640798FA215}" dt="2024-11-28T18:03:02.351" v="614" actId="478"/>
          <ac:spMkLst>
            <pc:docMk/>
            <pc:sldMk cId="2369757154" sldId="259"/>
            <ac:spMk id="4" creationId="{3F719AF8-1068-C2E0-B641-704D856755C8}"/>
          </ac:spMkLst>
        </pc:spChg>
        <pc:spChg chg="add del mod ord">
          <ac:chgData name="Hassan Naik" userId="ace4519e2b67b11f" providerId="LiveId" clId="{8470B458-967B-4F51-A1DC-F640798FA215}" dt="2024-11-28T14:59:40.248" v="392" actId="700"/>
          <ac:spMkLst>
            <pc:docMk/>
            <pc:sldMk cId="2369757154" sldId="259"/>
            <ac:spMk id="5" creationId="{C9750F3E-077C-A58E-D4EA-405DD8AA96FF}"/>
          </ac:spMkLst>
        </pc:spChg>
        <pc:spChg chg="add del mod ord">
          <ac:chgData name="Hassan Naik" userId="ace4519e2b67b11f" providerId="LiveId" clId="{8470B458-967B-4F51-A1DC-F640798FA215}" dt="2024-11-28T14:59:40.248" v="392" actId="700"/>
          <ac:spMkLst>
            <pc:docMk/>
            <pc:sldMk cId="2369757154" sldId="259"/>
            <ac:spMk id="6" creationId="{B447FA6F-A5EE-B58B-59B8-6E2CA7EF8402}"/>
          </ac:spMkLst>
        </pc:spChg>
        <pc:graphicFrameChg chg="add mod modGraphic">
          <ac:chgData name="Hassan Naik" userId="ace4519e2b67b11f" providerId="LiveId" clId="{8470B458-967B-4F51-A1DC-F640798FA215}" dt="2024-12-05T16:34:16.730" v="1443" actId="1076"/>
          <ac:graphicFrameMkLst>
            <pc:docMk/>
            <pc:sldMk cId="2369757154" sldId="259"/>
            <ac:graphicFrameMk id="3" creationId="{D8E2CE4B-B13B-0A96-5297-5D571AFD3781}"/>
          </ac:graphicFrameMkLst>
        </pc:graphicFrameChg>
        <pc:graphicFrameChg chg="add del">
          <ac:chgData name="Hassan Naik" userId="ace4519e2b67b11f" providerId="LiveId" clId="{8470B458-967B-4F51-A1DC-F640798FA215}" dt="2024-11-28T20:47:55.166" v="636"/>
          <ac:graphicFrameMkLst>
            <pc:docMk/>
            <pc:sldMk cId="2369757154" sldId="259"/>
            <ac:graphicFrameMk id="4" creationId="{1221BC68-019C-6506-DD6F-5C0394BA8756}"/>
          </ac:graphicFrameMkLst>
        </pc:graphicFrameChg>
        <pc:graphicFrameChg chg="add mod">
          <ac:chgData name="Hassan Naik" userId="ace4519e2b67b11f" providerId="LiveId" clId="{8470B458-967B-4F51-A1DC-F640798FA215}" dt="2024-12-05T16:34:09.758" v="1442" actId="14100"/>
          <ac:graphicFrameMkLst>
            <pc:docMk/>
            <pc:sldMk cId="2369757154" sldId="259"/>
            <ac:graphicFrameMk id="5" creationId="{3AAB3D1F-21CC-4C02-7CBC-C21D20D79FEC}"/>
          </ac:graphicFrameMkLst>
        </pc:graphicFrameChg>
        <pc:graphicFrameChg chg="add del mod modGraphic">
          <ac:chgData name="Hassan Naik" userId="ace4519e2b67b11f" providerId="LiveId" clId="{8470B458-967B-4F51-A1DC-F640798FA215}" dt="2024-11-28T20:37:10.367" v="619" actId="478"/>
          <ac:graphicFrameMkLst>
            <pc:docMk/>
            <pc:sldMk cId="2369757154" sldId="259"/>
            <ac:graphicFrameMk id="9" creationId="{A0C67830-2B46-35EC-C074-0CE6DDA96C86}"/>
          </ac:graphicFrameMkLst>
        </pc:graphicFrameChg>
        <pc:picChg chg="add mod ord">
          <ac:chgData name="Hassan Naik" userId="ace4519e2b67b11f" providerId="LiveId" clId="{8470B458-967B-4F51-A1DC-F640798FA215}" dt="2024-11-28T20:56:00.535" v="657" actId="14100"/>
          <ac:picMkLst>
            <pc:docMk/>
            <pc:sldMk cId="2369757154" sldId="259"/>
            <ac:picMk id="7" creationId="{4CB36E34-E7D0-D6BB-AB0A-AC8B23B9745D}"/>
          </ac:picMkLst>
        </pc:picChg>
        <pc:picChg chg="add del mod">
          <ac:chgData name="Hassan Naik" userId="ace4519e2b67b11f" providerId="LiveId" clId="{8470B458-967B-4F51-A1DC-F640798FA215}" dt="2024-11-28T16:58:13.247" v="481" actId="478"/>
          <ac:picMkLst>
            <pc:docMk/>
            <pc:sldMk cId="2369757154" sldId="259"/>
            <ac:picMk id="8" creationId="{E49677B9-0149-B2CE-DF2F-61BA408850FD}"/>
          </ac:picMkLst>
        </pc:picChg>
        <pc:picChg chg="add del mod">
          <ac:chgData name="Hassan Naik" userId="ace4519e2b67b11f" providerId="LiveId" clId="{8470B458-967B-4F51-A1DC-F640798FA215}" dt="2024-11-28T18:02:41.520" v="605" actId="478"/>
          <ac:picMkLst>
            <pc:docMk/>
            <pc:sldMk cId="2369757154" sldId="259"/>
            <ac:picMk id="11" creationId="{D54BDD7A-5B77-C3B7-8269-E84D7ABAFAE8}"/>
          </ac:picMkLst>
        </pc:picChg>
        <pc:picChg chg="add del mod">
          <ac:chgData name="Hassan Naik" userId="ace4519e2b67b11f" providerId="LiveId" clId="{8470B458-967B-4F51-A1DC-F640798FA215}" dt="2024-11-28T20:53:49.184" v="639" actId="478"/>
          <ac:picMkLst>
            <pc:docMk/>
            <pc:sldMk cId="2369757154" sldId="259"/>
            <ac:picMk id="13" creationId="{8C94E7AD-045F-6918-30EE-D3B0C630737C}"/>
          </ac:picMkLst>
        </pc:picChg>
      </pc:sldChg>
      <pc:sldChg chg="addSp delSp modSp new mod">
        <pc:chgData name="Hassan Naik" userId="ace4519e2b67b11f" providerId="LiveId" clId="{8470B458-967B-4F51-A1DC-F640798FA215}" dt="2024-12-05T16:34:39.887" v="1446" actId="1076"/>
        <pc:sldMkLst>
          <pc:docMk/>
          <pc:sldMk cId="2943166106" sldId="260"/>
        </pc:sldMkLst>
        <pc:spChg chg="mod">
          <ac:chgData name="Hassan Naik" userId="ace4519e2b67b11f" providerId="LiveId" clId="{8470B458-967B-4F51-A1DC-F640798FA215}" dt="2024-11-28T20:54:39.895" v="650" actId="1076"/>
          <ac:spMkLst>
            <pc:docMk/>
            <pc:sldMk cId="2943166106" sldId="260"/>
            <ac:spMk id="2" creationId="{842B0F13-E3E0-F697-1C86-F3227504B976}"/>
          </ac:spMkLst>
        </pc:spChg>
        <pc:spChg chg="del mod">
          <ac:chgData name="Hassan Naik" userId="ace4519e2b67b11f" providerId="LiveId" clId="{8470B458-967B-4F51-A1DC-F640798FA215}" dt="2024-11-28T16:17:33.842" v="450" actId="478"/>
          <ac:spMkLst>
            <pc:docMk/>
            <pc:sldMk cId="2943166106" sldId="260"/>
            <ac:spMk id="3" creationId="{E94CDCBD-848F-3214-2E11-06EDF841F105}"/>
          </ac:spMkLst>
        </pc:spChg>
        <pc:graphicFrameChg chg="add mod">
          <ac:chgData name="Hassan Naik" userId="ace4519e2b67b11f" providerId="LiveId" clId="{8470B458-967B-4F51-A1DC-F640798FA215}" dt="2024-12-05T16:34:34.253" v="1445" actId="14100"/>
          <ac:graphicFrameMkLst>
            <pc:docMk/>
            <pc:sldMk cId="2943166106" sldId="260"/>
            <ac:graphicFrameMk id="3" creationId="{1B64A220-5B05-5B2F-99F6-1A33AFEC33AE}"/>
          </ac:graphicFrameMkLst>
        </pc:graphicFrameChg>
        <pc:graphicFrameChg chg="add del mod modGraphic">
          <ac:chgData name="Hassan Naik" userId="ace4519e2b67b11f" providerId="LiveId" clId="{8470B458-967B-4F51-A1DC-F640798FA215}" dt="2024-11-28T17:17:51.006" v="498" actId="478"/>
          <ac:graphicFrameMkLst>
            <pc:docMk/>
            <pc:sldMk cId="2943166106" sldId="260"/>
            <ac:graphicFrameMk id="6" creationId="{F493364B-B71D-EE11-E91F-DCA2E2F079BD}"/>
          </ac:graphicFrameMkLst>
        </pc:graphicFrameChg>
        <pc:graphicFrameChg chg="add mod modGraphic">
          <ac:chgData name="Hassan Naik" userId="ace4519e2b67b11f" providerId="LiveId" clId="{8470B458-967B-4F51-A1DC-F640798FA215}" dt="2024-12-05T16:34:39.887" v="1446" actId="1076"/>
          <ac:graphicFrameMkLst>
            <pc:docMk/>
            <pc:sldMk cId="2943166106" sldId="260"/>
            <ac:graphicFrameMk id="7" creationId="{A317D153-CDDD-2AE1-316B-58A8CEABB009}"/>
          </ac:graphicFrameMkLst>
        </pc:graphicFrameChg>
        <pc:picChg chg="add del mod">
          <ac:chgData name="Hassan Naik" userId="ace4519e2b67b11f" providerId="LiveId" clId="{8470B458-967B-4F51-A1DC-F640798FA215}" dt="2024-11-28T16:58:08.931" v="479" actId="478"/>
          <ac:picMkLst>
            <pc:docMk/>
            <pc:sldMk cId="2943166106" sldId="260"/>
            <ac:picMk id="5" creationId="{3EC49245-F5EE-0FAF-1297-F1F3DCF214CF}"/>
          </ac:picMkLst>
        </pc:picChg>
        <pc:picChg chg="add mod">
          <ac:chgData name="Hassan Naik" userId="ace4519e2b67b11f" providerId="LiveId" clId="{8470B458-967B-4F51-A1DC-F640798FA215}" dt="2024-12-05T14:16:16.373" v="745" actId="14100"/>
          <ac:picMkLst>
            <pc:docMk/>
            <pc:sldMk cId="2943166106" sldId="260"/>
            <ac:picMk id="9" creationId="{FFD2A645-70F7-3675-F208-C8A927F827F6}"/>
          </ac:picMkLst>
        </pc:picChg>
      </pc:sldChg>
      <pc:sldChg chg="addSp delSp modSp new mod modClrScheme chgLayout">
        <pc:chgData name="Hassan Naik" userId="ace4519e2b67b11f" providerId="LiveId" clId="{8470B458-967B-4F51-A1DC-F640798FA215}" dt="2024-12-05T14:15:57.117" v="741" actId="14100"/>
        <pc:sldMkLst>
          <pc:docMk/>
          <pc:sldMk cId="2802375122" sldId="261"/>
        </pc:sldMkLst>
        <pc:spChg chg="mod ord">
          <ac:chgData name="Hassan Naik" userId="ace4519e2b67b11f" providerId="LiveId" clId="{8470B458-967B-4F51-A1DC-F640798FA215}" dt="2024-11-28T20:54:44.902" v="651" actId="1076"/>
          <ac:spMkLst>
            <pc:docMk/>
            <pc:sldMk cId="2802375122" sldId="261"/>
            <ac:spMk id="2" creationId="{4653B094-905E-6425-1DDD-29097599809E}"/>
          </ac:spMkLst>
        </pc:spChg>
        <pc:spChg chg="del mod ord">
          <ac:chgData name="Hassan Naik" userId="ace4519e2b67b11f" providerId="LiveId" clId="{8470B458-967B-4F51-A1DC-F640798FA215}" dt="2024-11-28T15:10:19.347" v="399" actId="700"/>
          <ac:spMkLst>
            <pc:docMk/>
            <pc:sldMk cId="2802375122" sldId="261"/>
            <ac:spMk id="3" creationId="{264AE109-9916-71B2-86EE-D8EE7532AFC9}"/>
          </ac:spMkLst>
        </pc:spChg>
        <pc:spChg chg="add del mod ord">
          <ac:chgData name="Hassan Naik" userId="ace4519e2b67b11f" providerId="LiveId" clId="{8470B458-967B-4F51-A1DC-F640798FA215}" dt="2024-11-28T17:31:34.238" v="521" actId="478"/>
          <ac:spMkLst>
            <pc:docMk/>
            <pc:sldMk cId="2802375122" sldId="261"/>
            <ac:spMk id="4" creationId="{1E73F995-EB41-AEE2-BAC2-45A1EF583E6A}"/>
          </ac:spMkLst>
        </pc:spChg>
        <pc:spChg chg="add del mod ord">
          <ac:chgData name="Hassan Naik" userId="ace4519e2b67b11f" providerId="LiveId" clId="{8470B458-967B-4F51-A1DC-F640798FA215}" dt="2024-11-28T15:10:34.592" v="404" actId="478"/>
          <ac:spMkLst>
            <pc:docMk/>
            <pc:sldMk cId="2802375122" sldId="261"/>
            <ac:spMk id="5" creationId="{9B60EE19-4B38-9049-6641-CE3F65085549}"/>
          </ac:spMkLst>
        </pc:spChg>
        <pc:spChg chg="add del mod ord">
          <ac:chgData name="Hassan Naik" userId="ace4519e2b67b11f" providerId="LiveId" clId="{8470B458-967B-4F51-A1DC-F640798FA215}" dt="2024-11-28T15:10:19.347" v="399" actId="700"/>
          <ac:spMkLst>
            <pc:docMk/>
            <pc:sldMk cId="2802375122" sldId="261"/>
            <ac:spMk id="6" creationId="{D9750CE7-3261-1AFA-DB30-BCA81A101A37}"/>
          </ac:spMkLst>
        </pc:spChg>
        <pc:graphicFrameChg chg="add mod">
          <ac:chgData name="Hassan Naik" userId="ace4519e2b67b11f" providerId="LiveId" clId="{8470B458-967B-4F51-A1DC-F640798FA215}" dt="2024-12-05T14:15:53.685" v="740" actId="14100"/>
          <ac:graphicFrameMkLst>
            <pc:docMk/>
            <pc:sldMk cId="2802375122" sldId="261"/>
            <ac:graphicFrameMk id="3" creationId="{58775253-F66E-C6B5-2AC9-B34CA86FCF38}"/>
          </ac:graphicFrameMkLst>
        </pc:graphicFrameChg>
        <pc:graphicFrameChg chg="add del mod">
          <ac:chgData name="Hassan Naik" userId="ace4519e2b67b11f" providerId="LiveId" clId="{8470B458-967B-4F51-A1DC-F640798FA215}" dt="2024-11-28T16:12:03.889" v="433" actId="478"/>
          <ac:graphicFrameMkLst>
            <pc:docMk/>
            <pc:sldMk cId="2802375122" sldId="261"/>
            <ac:graphicFrameMk id="9" creationId="{BDD385C6-60DD-44E6-BCE5-15B8EE051D34}"/>
          </ac:graphicFrameMkLst>
        </pc:graphicFrameChg>
        <pc:picChg chg="add del mod">
          <ac:chgData name="Hassan Naik" userId="ace4519e2b67b11f" providerId="LiveId" clId="{8470B458-967B-4F51-A1DC-F640798FA215}" dt="2024-11-28T16:58:10.935" v="480" actId="478"/>
          <ac:picMkLst>
            <pc:docMk/>
            <pc:sldMk cId="2802375122" sldId="261"/>
            <ac:picMk id="8" creationId="{74FFCAD1-FF0D-57B4-E43F-40AE3E359110}"/>
          </ac:picMkLst>
        </pc:picChg>
        <pc:picChg chg="add del mod">
          <ac:chgData name="Hassan Naik" userId="ace4519e2b67b11f" providerId="LiveId" clId="{8470B458-967B-4F51-A1DC-F640798FA215}" dt="2024-11-28T17:32:57.508" v="525" actId="478"/>
          <ac:picMkLst>
            <pc:docMk/>
            <pc:sldMk cId="2802375122" sldId="261"/>
            <ac:picMk id="11" creationId="{17B66AFC-6DFC-9262-A67B-452563C88686}"/>
          </ac:picMkLst>
        </pc:picChg>
        <pc:picChg chg="add mod">
          <ac:chgData name="Hassan Naik" userId="ace4519e2b67b11f" providerId="LiveId" clId="{8470B458-967B-4F51-A1DC-F640798FA215}" dt="2024-12-05T14:15:57.117" v="741" actId="14100"/>
          <ac:picMkLst>
            <pc:docMk/>
            <pc:sldMk cId="2802375122" sldId="261"/>
            <ac:picMk id="13" creationId="{49F849E7-B239-9052-CD41-B3B90A2F5AB0}"/>
          </ac:picMkLst>
        </pc:picChg>
      </pc:sldChg>
      <pc:sldChg chg="modSp new del mod">
        <pc:chgData name="Hassan Naik" userId="ace4519e2b67b11f" providerId="LiveId" clId="{8470B458-967B-4F51-A1DC-F640798FA215}" dt="2024-11-28T12:15:39.415" v="306" actId="2696"/>
        <pc:sldMkLst>
          <pc:docMk/>
          <pc:sldMk cId="3573021626" sldId="262"/>
        </pc:sldMkLst>
        <pc:spChg chg="mod">
          <ac:chgData name="Hassan Naik" userId="ace4519e2b67b11f" providerId="LiveId" clId="{8470B458-967B-4F51-A1DC-F640798FA215}" dt="2024-11-28T12:00:00.246" v="82"/>
          <ac:spMkLst>
            <pc:docMk/>
            <pc:sldMk cId="3573021626" sldId="262"/>
            <ac:spMk id="2" creationId="{D9B03D13-2A8C-0980-BEB3-A910A2D269DD}"/>
          </ac:spMkLst>
        </pc:spChg>
        <pc:spChg chg="mod">
          <ac:chgData name="Hassan Naik" userId="ace4519e2b67b11f" providerId="LiveId" clId="{8470B458-967B-4F51-A1DC-F640798FA215}" dt="2024-11-28T12:00:00.246" v="82"/>
          <ac:spMkLst>
            <pc:docMk/>
            <pc:sldMk cId="3573021626" sldId="262"/>
            <ac:spMk id="3" creationId="{20183809-9F3A-9B1B-E883-C0042E30F404}"/>
          </ac:spMkLst>
        </pc:spChg>
      </pc:sldChg>
      <pc:sldChg chg="modSp new del mod">
        <pc:chgData name="Hassan Naik" userId="ace4519e2b67b11f" providerId="LiveId" clId="{8470B458-967B-4F51-A1DC-F640798FA215}" dt="2024-11-28T12:16:29.315" v="318" actId="2696"/>
        <pc:sldMkLst>
          <pc:docMk/>
          <pc:sldMk cId="4114927097" sldId="263"/>
        </pc:sldMkLst>
        <pc:spChg chg="mod">
          <ac:chgData name="Hassan Naik" userId="ace4519e2b67b11f" providerId="LiveId" clId="{8470B458-967B-4F51-A1DC-F640798FA215}" dt="2024-11-28T12:00:00.246" v="82"/>
          <ac:spMkLst>
            <pc:docMk/>
            <pc:sldMk cId="4114927097" sldId="263"/>
            <ac:spMk id="2" creationId="{284F94B0-0161-36BD-21ED-C7E0A99CA2F7}"/>
          </ac:spMkLst>
        </pc:spChg>
        <pc:spChg chg="mod">
          <ac:chgData name="Hassan Naik" userId="ace4519e2b67b11f" providerId="LiveId" clId="{8470B458-967B-4F51-A1DC-F640798FA215}" dt="2024-11-28T12:00:00.246" v="82"/>
          <ac:spMkLst>
            <pc:docMk/>
            <pc:sldMk cId="4114927097" sldId="263"/>
            <ac:spMk id="3" creationId="{598EA180-F088-77F1-9991-889227CDB7FB}"/>
          </ac:spMkLst>
        </pc:spChg>
      </pc:sldChg>
      <pc:sldChg chg="modSp new del mod">
        <pc:chgData name="Hassan Naik" userId="ace4519e2b67b11f" providerId="LiveId" clId="{8470B458-967B-4F51-A1DC-F640798FA215}" dt="2024-11-28T12:17:20.064" v="336" actId="2696"/>
        <pc:sldMkLst>
          <pc:docMk/>
          <pc:sldMk cId="2216947195" sldId="264"/>
        </pc:sldMkLst>
        <pc:spChg chg="mod">
          <ac:chgData name="Hassan Naik" userId="ace4519e2b67b11f" providerId="LiveId" clId="{8470B458-967B-4F51-A1DC-F640798FA215}" dt="2024-11-28T12:00:00.246" v="82"/>
          <ac:spMkLst>
            <pc:docMk/>
            <pc:sldMk cId="2216947195" sldId="264"/>
            <ac:spMk id="2" creationId="{7BB9E762-6B54-5E31-3810-D853A30A7861}"/>
          </ac:spMkLst>
        </pc:spChg>
        <pc:spChg chg="mod">
          <ac:chgData name="Hassan Naik" userId="ace4519e2b67b11f" providerId="LiveId" clId="{8470B458-967B-4F51-A1DC-F640798FA215}" dt="2024-11-28T12:00:00.246" v="82"/>
          <ac:spMkLst>
            <pc:docMk/>
            <pc:sldMk cId="2216947195" sldId="264"/>
            <ac:spMk id="3" creationId="{34680126-68E2-5B3D-9020-937151753CCD}"/>
          </ac:spMkLst>
        </pc:spChg>
      </pc:sldChg>
      <pc:sldChg chg="modSp new del mod">
        <pc:chgData name="Hassan Naik" userId="ace4519e2b67b11f" providerId="LiveId" clId="{8470B458-967B-4F51-A1DC-F640798FA215}" dt="2024-11-28T17:27:01.531" v="514" actId="2696"/>
        <pc:sldMkLst>
          <pc:docMk/>
          <pc:sldMk cId="196515556" sldId="265"/>
        </pc:sldMkLst>
        <pc:spChg chg="mod">
          <ac:chgData name="Hassan Naik" userId="ace4519e2b67b11f" providerId="LiveId" clId="{8470B458-967B-4F51-A1DC-F640798FA215}" dt="2024-11-28T12:17:35.207" v="337"/>
          <ac:spMkLst>
            <pc:docMk/>
            <pc:sldMk cId="196515556" sldId="265"/>
            <ac:spMk id="2" creationId="{052C642E-3A74-818D-8BC7-A3D693888CE0}"/>
          </ac:spMkLst>
        </pc:spChg>
        <pc:spChg chg="mod">
          <ac:chgData name="Hassan Naik" userId="ace4519e2b67b11f" providerId="LiveId" clId="{8470B458-967B-4F51-A1DC-F640798FA215}" dt="2024-11-28T12:17:38.625" v="338" actId="20577"/>
          <ac:spMkLst>
            <pc:docMk/>
            <pc:sldMk cId="196515556" sldId="265"/>
            <ac:spMk id="3" creationId="{DB95F864-9D8E-0316-DAD5-36918B0C00D5}"/>
          </ac:spMkLst>
        </pc:spChg>
      </pc:sldChg>
      <pc:sldChg chg="modSp new mod ord">
        <pc:chgData name="Hassan Naik" userId="ace4519e2b67b11f" providerId="LiveId" clId="{8470B458-967B-4F51-A1DC-F640798FA215}" dt="2024-12-05T14:41:53.982" v="1035" actId="20577"/>
        <pc:sldMkLst>
          <pc:docMk/>
          <pc:sldMk cId="3627741959" sldId="266"/>
        </pc:sldMkLst>
        <pc:spChg chg="mod">
          <ac:chgData name="Hassan Naik" userId="ace4519e2b67b11f" providerId="LiveId" clId="{8470B458-967B-4F51-A1DC-F640798FA215}" dt="2024-11-28T12:18:04.565" v="340"/>
          <ac:spMkLst>
            <pc:docMk/>
            <pc:sldMk cId="3627741959" sldId="266"/>
            <ac:spMk id="2" creationId="{15AAF5A0-5D1F-0AAC-EAB3-30559B9FCB07}"/>
          </ac:spMkLst>
        </pc:spChg>
        <pc:spChg chg="mod">
          <ac:chgData name="Hassan Naik" userId="ace4519e2b67b11f" providerId="LiveId" clId="{8470B458-967B-4F51-A1DC-F640798FA215}" dt="2024-12-05T14:41:53.982" v="1035" actId="20577"/>
          <ac:spMkLst>
            <pc:docMk/>
            <pc:sldMk cId="3627741959" sldId="266"/>
            <ac:spMk id="3" creationId="{A0F2E52C-56DE-F100-56E2-FA15D070E1B0}"/>
          </ac:spMkLst>
        </pc:spChg>
      </pc:sldChg>
      <pc:sldChg chg="modSp new mod modClrScheme chgLayout">
        <pc:chgData name="Hassan Naik" userId="ace4519e2b67b11f" providerId="LiveId" clId="{8470B458-967B-4F51-A1DC-F640798FA215}" dt="2024-11-29T13:49:23.038" v="685" actId="403"/>
        <pc:sldMkLst>
          <pc:docMk/>
          <pc:sldMk cId="1212548530" sldId="267"/>
        </pc:sldMkLst>
        <pc:spChg chg="mod ord">
          <ac:chgData name="Hassan Naik" userId="ace4519e2b67b11f" providerId="LiveId" clId="{8470B458-967B-4F51-A1DC-F640798FA215}" dt="2024-11-29T13:49:23.038" v="685" actId="403"/>
          <ac:spMkLst>
            <pc:docMk/>
            <pc:sldMk cId="1212548530" sldId="267"/>
            <ac:spMk id="2" creationId="{3E351F90-50F9-9AA8-CEE5-CA221A9AE52F}"/>
          </ac:spMkLst>
        </pc:spChg>
        <pc:spChg chg="mod ord">
          <ac:chgData name="Hassan Naik" userId="ace4519e2b67b11f" providerId="LiveId" clId="{8470B458-967B-4F51-A1DC-F640798FA215}" dt="2024-11-29T13:49:18.635" v="678" actId="1076"/>
          <ac:spMkLst>
            <pc:docMk/>
            <pc:sldMk cId="1212548530" sldId="267"/>
            <ac:spMk id="3" creationId="{0B012861-820F-4406-3C7E-9C35724C3E8E}"/>
          </ac:spMkLst>
        </pc:spChg>
      </pc:sldChg>
      <pc:sldChg chg="addSp delSp modSp new mod modClrScheme chgLayout">
        <pc:chgData name="Hassan Naik" userId="ace4519e2b67b11f" providerId="LiveId" clId="{8470B458-967B-4F51-A1DC-F640798FA215}" dt="2024-12-05T16:32:09.122" v="1440"/>
        <pc:sldMkLst>
          <pc:docMk/>
          <pc:sldMk cId="3273490848" sldId="268"/>
        </pc:sldMkLst>
        <pc:spChg chg="add del mod ord">
          <ac:chgData name="Hassan Naik" userId="ace4519e2b67b11f" providerId="LiveId" clId="{8470B458-967B-4F51-A1DC-F640798FA215}" dt="2024-11-29T13:48:46.110" v="674" actId="6264"/>
          <ac:spMkLst>
            <pc:docMk/>
            <pc:sldMk cId="3273490848" sldId="268"/>
            <ac:spMk id="2" creationId="{F14BAC90-A643-C915-8144-F69CB3888969}"/>
          </ac:spMkLst>
        </pc:spChg>
        <pc:spChg chg="del mod">
          <ac:chgData name="Hassan Naik" userId="ace4519e2b67b11f" providerId="LiveId" clId="{8470B458-967B-4F51-A1DC-F640798FA215}" dt="2024-11-28T12:27:37.296" v="379" actId="700"/>
          <ac:spMkLst>
            <pc:docMk/>
            <pc:sldMk cId="3273490848" sldId="268"/>
            <ac:spMk id="2" creationId="{F14D19A7-9201-A0E9-A555-6841F3E8D114}"/>
          </ac:spMkLst>
        </pc:spChg>
        <pc:spChg chg="del mod ord">
          <ac:chgData name="Hassan Naik" userId="ace4519e2b67b11f" providerId="LiveId" clId="{8470B458-967B-4F51-A1DC-F640798FA215}" dt="2024-11-28T12:27:53.634" v="382" actId="931"/>
          <ac:spMkLst>
            <pc:docMk/>
            <pc:sldMk cId="3273490848" sldId="268"/>
            <ac:spMk id="3" creationId="{A57EED2F-6E1C-AE91-B78B-F537A0470893}"/>
          </ac:spMkLst>
        </pc:spChg>
        <pc:spChg chg="add del mod ord">
          <ac:chgData name="Hassan Naik" userId="ace4519e2b67b11f" providerId="LiveId" clId="{8470B458-967B-4F51-A1DC-F640798FA215}" dt="2024-11-29T13:48:46.110" v="674" actId="6264"/>
          <ac:spMkLst>
            <pc:docMk/>
            <pc:sldMk cId="3273490848" sldId="268"/>
            <ac:spMk id="3" creationId="{B560D8AC-0F0E-EADD-77A6-F84D203CAC3C}"/>
          </ac:spMkLst>
        </pc:spChg>
        <pc:spChg chg="add del mod ord">
          <ac:chgData name="Hassan Naik" userId="ace4519e2b67b11f" providerId="LiveId" clId="{8470B458-967B-4F51-A1DC-F640798FA215}" dt="2024-11-29T13:48:51.317" v="675" actId="700"/>
          <ac:spMkLst>
            <pc:docMk/>
            <pc:sldMk cId="3273490848" sldId="268"/>
            <ac:spMk id="4" creationId="{9A6A124D-BA12-215A-7145-F90EB66726D7}"/>
          </ac:spMkLst>
        </pc:spChg>
        <pc:spChg chg="add del mod ord">
          <ac:chgData name="Hassan Naik" userId="ace4519e2b67b11f" providerId="LiveId" clId="{8470B458-967B-4F51-A1DC-F640798FA215}" dt="2024-11-28T12:28:01.943" v="385" actId="478"/>
          <ac:spMkLst>
            <pc:docMk/>
            <pc:sldMk cId="3273490848" sldId="268"/>
            <ac:spMk id="4" creationId="{B4CCEBB7-53EF-64D2-9B59-950D9C9669D4}"/>
          </ac:spMkLst>
        </pc:spChg>
        <pc:spChg chg="add del mod ord">
          <ac:chgData name="Hassan Naik" userId="ace4519e2b67b11f" providerId="LiveId" clId="{8470B458-967B-4F51-A1DC-F640798FA215}" dt="2024-11-29T13:48:51.317" v="675" actId="700"/>
          <ac:spMkLst>
            <pc:docMk/>
            <pc:sldMk cId="3273490848" sldId="268"/>
            <ac:spMk id="5" creationId="{218F2B93-1B6B-5353-24CA-6C99C0EAE135}"/>
          </ac:spMkLst>
        </pc:spChg>
        <pc:spChg chg="add del mod ord">
          <ac:chgData name="Hassan Naik" userId="ace4519e2b67b11f" providerId="LiveId" clId="{8470B458-967B-4F51-A1DC-F640798FA215}" dt="2024-11-29T13:49:34.881" v="686" actId="700"/>
          <ac:spMkLst>
            <pc:docMk/>
            <pc:sldMk cId="3273490848" sldId="268"/>
            <ac:spMk id="7" creationId="{33845174-BF15-E5D1-4DD2-2F85B3B478DD}"/>
          </ac:spMkLst>
        </pc:spChg>
        <pc:spChg chg="add del mod ord">
          <ac:chgData name="Hassan Naik" userId="ace4519e2b67b11f" providerId="LiveId" clId="{8470B458-967B-4F51-A1DC-F640798FA215}" dt="2024-11-29T13:49:34.881" v="686" actId="700"/>
          <ac:spMkLst>
            <pc:docMk/>
            <pc:sldMk cId="3273490848" sldId="268"/>
            <ac:spMk id="8" creationId="{39CA7EF5-988E-8E38-0B00-7D3A24EC48F6}"/>
          </ac:spMkLst>
        </pc:spChg>
        <pc:spChg chg="add del mod ord">
          <ac:chgData name="Hassan Naik" userId="ace4519e2b67b11f" providerId="LiveId" clId="{8470B458-967B-4F51-A1DC-F640798FA215}" dt="2024-11-29T13:49:38.031" v="687" actId="700"/>
          <ac:spMkLst>
            <pc:docMk/>
            <pc:sldMk cId="3273490848" sldId="268"/>
            <ac:spMk id="9" creationId="{9010160D-2539-06B7-C4B4-D6FAE966CB7D}"/>
          </ac:spMkLst>
        </pc:spChg>
        <pc:spChg chg="add del mod ord">
          <ac:chgData name="Hassan Naik" userId="ace4519e2b67b11f" providerId="LiveId" clId="{8470B458-967B-4F51-A1DC-F640798FA215}" dt="2024-11-29T13:49:38.031" v="687" actId="700"/>
          <ac:spMkLst>
            <pc:docMk/>
            <pc:sldMk cId="3273490848" sldId="268"/>
            <ac:spMk id="10" creationId="{FBFD00CF-FDF2-96AB-F4CF-5B54B9055E22}"/>
          </ac:spMkLst>
        </pc:spChg>
        <pc:spChg chg="add del mod ord">
          <ac:chgData name="Hassan Naik" userId="ace4519e2b67b11f" providerId="LiveId" clId="{8470B458-967B-4F51-A1DC-F640798FA215}" dt="2024-11-29T13:49:38.031" v="687" actId="700"/>
          <ac:spMkLst>
            <pc:docMk/>
            <pc:sldMk cId="3273490848" sldId="268"/>
            <ac:spMk id="11" creationId="{2BDBD006-74E2-2A4A-B68E-74CBA8DD5E6A}"/>
          </ac:spMkLst>
        </pc:spChg>
        <pc:spChg chg="add mod ord">
          <ac:chgData name="Hassan Naik" userId="ace4519e2b67b11f" providerId="LiveId" clId="{8470B458-967B-4F51-A1DC-F640798FA215}" dt="2024-11-29T13:49:38.031" v="687" actId="700"/>
          <ac:spMkLst>
            <pc:docMk/>
            <pc:sldMk cId="3273490848" sldId="268"/>
            <ac:spMk id="12" creationId="{90F547E1-06C0-6F24-80D5-397EC35FC33A}"/>
          </ac:spMkLst>
        </pc:spChg>
        <pc:spChg chg="add mod ord">
          <ac:chgData name="Hassan Naik" userId="ace4519e2b67b11f" providerId="LiveId" clId="{8470B458-967B-4F51-A1DC-F640798FA215}" dt="2024-12-05T16:32:09.122" v="1440"/>
          <ac:spMkLst>
            <pc:docMk/>
            <pc:sldMk cId="3273490848" sldId="268"/>
            <ac:spMk id="13" creationId="{F61B07AE-F0BA-DBA0-C7AE-6A6C980AF228}"/>
          </ac:spMkLst>
        </pc:spChg>
        <pc:picChg chg="add mod ord">
          <ac:chgData name="Hassan Naik" userId="ace4519e2b67b11f" providerId="LiveId" clId="{8470B458-967B-4F51-A1DC-F640798FA215}" dt="2024-12-05T16:29:23.399" v="1437" actId="1076"/>
          <ac:picMkLst>
            <pc:docMk/>
            <pc:sldMk cId="3273490848" sldId="268"/>
            <ac:picMk id="6" creationId="{62F68D8A-8675-5ED0-CD8B-887F2AF587E1}"/>
          </ac:picMkLst>
        </pc:picChg>
      </pc:sldChg>
      <pc:sldChg chg="addSp delSp modSp new mod modClrScheme modShow chgLayout modNotesTx">
        <pc:chgData name="Hassan Naik" userId="ace4519e2b67b11f" providerId="LiveId" clId="{8470B458-967B-4F51-A1DC-F640798FA215}" dt="2024-12-05T14:50:50.220" v="1315" actId="729"/>
        <pc:sldMkLst>
          <pc:docMk/>
          <pc:sldMk cId="967627440" sldId="269"/>
        </pc:sldMkLst>
        <pc:spChg chg="del mod ord">
          <ac:chgData name="Hassan Naik" userId="ace4519e2b67b11f" providerId="LiveId" clId="{8470B458-967B-4F51-A1DC-F640798FA215}" dt="2024-11-28T12:00:27.088" v="90" actId="700"/>
          <ac:spMkLst>
            <pc:docMk/>
            <pc:sldMk cId="967627440" sldId="269"/>
            <ac:spMk id="2" creationId="{A88FE9A4-0C77-6C4E-EF04-044730109451}"/>
          </ac:spMkLst>
        </pc:spChg>
        <pc:spChg chg="del mod ord">
          <ac:chgData name="Hassan Naik" userId="ace4519e2b67b11f" providerId="LiveId" clId="{8470B458-967B-4F51-A1DC-F640798FA215}" dt="2024-11-28T12:00:27.088" v="90" actId="700"/>
          <ac:spMkLst>
            <pc:docMk/>
            <pc:sldMk cId="967627440" sldId="269"/>
            <ac:spMk id="3" creationId="{A02DE99A-BCBC-E5B8-91DC-DE4CB06FF558}"/>
          </ac:spMkLst>
        </pc:spChg>
        <pc:spChg chg="add mod ord">
          <ac:chgData name="Hassan Naik" userId="ace4519e2b67b11f" providerId="LiveId" clId="{8470B458-967B-4F51-A1DC-F640798FA215}" dt="2024-11-28T12:00:47.989" v="95" actId="122"/>
          <ac:spMkLst>
            <pc:docMk/>
            <pc:sldMk cId="967627440" sldId="269"/>
            <ac:spMk id="4" creationId="{AAC2DED2-C24E-5787-8C3B-5E7EA36E118B}"/>
          </ac:spMkLst>
        </pc:spChg>
        <pc:spChg chg="add mod ord">
          <ac:chgData name="Hassan Naik" userId="ace4519e2b67b11f" providerId="LiveId" clId="{8470B458-967B-4F51-A1DC-F640798FA215}" dt="2024-11-28T12:00:45.622" v="94" actId="122"/>
          <ac:spMkLst>
            <pc:docMk/>
            <pc:sldMk cId="967627440" sldId="269"/>
            <ac:spMk id="5" creationId="{97A28F84-60FC-5320-8E8B-18FD75C80454}"/>
          </ac:spMkLst>
        </pc:spChg>
      </pc:sldChg>
      <pc:sldChg chg="addSp delSp modSp new mod">
        <pc:chgData name="Hassan Naik" userId="ace4519e2b67b11f" providerId="LiveId" clId="{8470B458-967B-4F51-A1DC-F640798FA215}" dt="2024-11-28T20:39:22.282" v="634" actId="478"/>
        <pc:sldMkLst>
          <pc:docMk/>
          <pc:sldMk cId="18874385" sldId="270"/>
        </pc:sldMkLst>
        <pc:spChg chg="mod">
          <ac:chgData name="Hassan Naik" userId="ace4519e2b67b11f" providerId="LiveId" clId="{8470B458-967B-4F51-A1DC-F640798FA215}" dt="2024-11-28T12:02:32.667" v="102"/>
          <ac:spMkLst>
            <pc:docMk/>
            <pc:sldMk cId="18874385" sldId="270"/>
            <ac:spMk id="2" creationId="{CA8EA0F0-E3FE-490D-967C-415289AB0C73}"/>
          </ac:spMkLst>
        </pc:spChg>
        <pc:spChg chg="mod">
          <ac:chgData name="Hassan Naik" userId="ace4519e2b67b11f" providerId="LiveId" clId="{8470B458-967B-4F51-A1DC-F640798FA215}" dt="2024-11-28T12:03:21.879" v="132" actId="20577"/>
          <ac:spMkLst>
            <pc:docMk/>
            <pc:sldMk cId="18874385" sldId="270"/>
            <ac:spMk id="3" creationId="{16189B3D-9785-AFBB-6E0E-C79AC923DBB2}"/>
          </ac:spMkLst>
        </pc:spChg>
        <pc:picChg chg="add del mod modCrop">
          <ac:chgData name="Hassan Naik" userId="ace4519e2b67b11f" providerId="LiveId" clId="{8470B458-967B-4F51-A1DC-F640798FA215}" dt="2024-11-28T20:39:22.282" v="634" actId="478"/>
          <ac:picMkLst>
            <pc:docMk/>
            <pc:sldMk cId="18874385" sldId="270"/>
            <ac:picMk id="4" creationId="{3A1D9BF5-C573-F821-34C1-555627E658DE}"/>
          </ac:picMkLst>
        </pc:picChg>
        <pc:picChg chg="add mod">
          <ac:chgData name="Hassan Naik" userId="ace4519e2b67b11f" providerId="LiveId" clId="{8470B458-967B-4F51-A1DC-F640798FA215}" dt="2024-11-28T12:04:31.247" v="136" actId="14100"/>
          <ac:picMkLst>
            <pc:docMk/>
            <pc:sldMk cId="18874385" sldId="270"/>
            <ac:picMk id="5" creationId="{B1CD1EA8-644A-4E47-15E4-7B20A34ABF32}"/>
          </ac:picMkLst>
        </pc:picChg>
      </pc:sldChg>
      <pc:sldChg chg="addSp delSp modSp new mod chgLayout modNotesTx">
        <pc:chgData name="Hassan Naik" userId="ace4519e2b67b11f" providerId="LiveId" clId="{8470B458-967B-4F51-A1DC-F640798FA215}" dt="2024-12-05T16:18:19.375" v="1434" actId="14100"/>
        <pc:sldMkLst>
          <pc:docMk/>
          <pc:sldMk cId="2504147354" sldId="271"/>
        </pc:sldMkLst>
        <pc:spChg chg="mod ord">
          <ac:chgData name="Hassan Naik" userId="ace4519e2b67b11f" providerId="LiveId" clId="{8470B458-967B-4F51-A1DC-F640798FA215}" dt="2024-11-28T20:54:31.588" v="648" actId="1076"/>
          <ac:spMkLst>
            <pc:docMk/>
            <pc:sldMk cId="2504147354" sldId="271"/>
            <ac:spMk id="2" creationId="{050C9B42-5DF3-838B-EAE8-F06B63D8F6F8}"/>
          </ac:spMkLst>
        </pc:spChg>
        <pc:spChg chg="del">
          <ac:chgData name="Hassan Naik" userId="ace4519e2b67b11f" providerId="LiveId" clId="{8470B458-967B-4F51-A1DC-F640798FA215}" dt="2024-11-28T16:17:49.086" v="451" actId="478"/>
          <ac:spMkLst>
            <pc:docMk/>
            <pc:sldMk cId="2504147354" sldId="271"/>
            <ac:spMk id="3" creationId="{4EC53291-8A29-9DCB-E134-2BA03D7ED9EA}"/>
          </ac:spMkLst>
        </pc:spChg>
        <pc:spChg chg="add mod ord">
          <ac:chgData name="Hassan Naik" userId="ace4519e2b67b11f" providerId="LiveId" clId="{8470B458-967B-4F51-A1DC-F640798FA215}" dt="2024-12-05T16:17:00.554" v="1425" actId="120"/>
          <ac:spMkLst>
            <pc:docMk/>
            <pc:sldMk cId="2504147354" sldId="271"/>
            <ac:spMk id="7" creationId="{56F1E28F-6146-E8C3-1D42-BB3751414464}"/>
          </ac:spMkLst>
        </pc:spChg>
        <pc:graphicFrameChg chg="add del mod modGraphic">
          <ac:chgData name="Hassan Naik" userId="ace4519e2b67b11f" providerId="LiveId" clId="{8470B458-967B-4F51-A1DC-F640798FA215}" dt="2024-11-28T17:36:35.376" v="559" actId="478"/>
          <ac:graphicFrameMkLst>
            <pc:docMk/>
            <pc:sldMk cId="2504147354" sldId="271"/>
            <ac:graphicFrameMk id="4" creationId="{4113B913-F267-7C82-4C44-442D6B56AF5D}"/>
          </ac:graphicFrameMkLst>
        </pc:graphicFrameChg>
        <pc:graphicFrameChg chg="add mod">
          <ac:chgData name="Hassan Naik" userId="ace4519e2b67b11f" providerId="LiveId" clId="{8470B458-967B-4F51-A1DC-F640798FA215}" dt="2024-11-28T17:35:14.492" v="538" actId="1076"/>
          <ac:graphicFrameMkLst>
            <pc:docMk/>
            <pc:sldMk cId="2504147354" sldId="271"/>
            <ac:graphicFrameMk id="8" creationId="{6CCAA4B6-F8EC-399C-CE1B-7648CAD28D9D}"/>
          </ac:graphicFrameMkLst>
        </pc:graphicFrameChg>
        <pc:graphicFrameChg chg="add mod modGraphic">
          <ac:chgData name="Hassan Naik" userId="ace4519e2b67b11f" providerId="LiveId" clId="{8470B458-967B-4F51-A1DC-F640798FA215}" dt="2024-12-05T16:17:41.329" v="1427" actId="1076"/>
          <ac:graphicFrameMkLst>
            <pc:docMk/>
            <pc:sldMk cId="2504147354" sldId="271"/>
            <ac:graphicFrameMk id="9" creationId="{D8221BD9-2FCF-242E-90C1-1A1DDB0E3DD1}"/>
          </ac:graphicFrameMkLst>
        </pc:graphicFrameChg>
        <pc:graphicFrameChg chg="add mod modGraphic">
          <ac:chgData name="Hassan Naik" userId="ace4519e2b67b11f" providerId="LiveId" clId="{8470B458-967B-4F51-A1DC-F640798FA215}" dt="2024-11-28T17:37:31.398" v="577" actId="13926"/>
          <ac:graphicFrameMkLst>
            <pc:docMk/>
            <pc:sldMk cId="2504147354" sldId="271"/>
            <ac:graphicFrameMk id="11" creationId="{F8C23F67-0ED1-3A20-F73C-FB3DD04F4EFD}"/>
          </ac:graphicFrameMkLst>
        </pc:graphicFrameChg>
        <pc:picChg chg="add mod">
          <ac:chgData name="Hassan Naik" userId="ace4519e2b67b11f" providerId="LiveId" clId="{8470B458-967B-4F51-A1DC-F640798FA215}" dt="2024-12-05T16:17:47.951" v="1429" actId="1076"/>
          <ac:picMkLst>
            <pc:docMk/>
            <pc:sldMk cId="2504147354" sldId="271"/>
            <ac:picMk id="4" creationId="{75C36405-648D-8EEE-DCAC-32AA4BD2B233}"/>
          </ac:picMkLst>
        </pc:picChg>
        <pc:picChg chg="add del mod ord">
          <ac:chgData name="Hassan Naik" userId="ace4519e2b67b11f" providerId="LiveId" clId="{8470B458-967B-4F51-A1DC-F640798FA215}" dt="2024-12-05T16:16:29.177" v="1409" actId="478"/>
          <ac:picMkLst>
            <pc:docMk/>
            <pc:sldMk cId="2504147354" sldId="271"/>
            <ac:picMk id="5" creationId="{21393BDF-AD0B-C436-E047-7F23CA548DC2}"/>
          </ac:picMkLst>
        </pc:picChg>
        <pc:picChg chg="add mod">
          <ac:chgData name="Hassan Naik" userId="ace4519e2b67b11f" providerId="LiveId" clId="{8470B458-967B-4F51-A1DC-F640798FA215}" dt="2024-12-05T16:17:44.825" v="1428" actId="1076"/>
          <ac:picMkLst>
            <pc:docMk/>
            <pc:sldMk cId="2504147354" sldId="271"/>
            <ac:picMk id="10" creationId="{0D03FBC4-1057-EF20-30E8-13A9811A0061}"/>
          </ac:picMkLst>
        </pc:picChg>
        <pc:picChg chg="add mod">
          <ac:chgData name="Hassan Naik" userId="ace4519e2b67b11f" providerId="LiveId" clId="{8470B458-967B-4F51-A1DC-F640798FA215}" dt="2024-12-05T16:18:19.375" v="1434" actId="14100"/>
          <ac:picMkLst>
            <pc:docMk/>
            <pc:sldMk cId="2504147354" sldId="271"/>
            <ac:picMk id="13" creationId="{6166943F-6EB4-5252-3EDC-AC786628AD05}"/>
          </ac:picMkLst>
        </pc:picChg>
        <pc:picChg chg="add mod">
          <ac:chgData name="Hassan Naik" userId="ace4519e2b67b11f" providerId="LiveId" clId="{8470B458-967B-4F51-A1DC-F640798FA215}" dt="2024-12-05T16:17:51.517" v="1430" actId="1076"/>
          <ac:picMkLst>
            <pc:docMk/>
            <pc:sldMk cId="2504147354" sldId="271"/>
            <ac:picMk id="15" creationId="{F75740B1-A19B-788C-88B8-F2BB79BC57DB}"/>
          </ac:picMkLst>
        </pc:picChg>
        <pc:inkChg chg="add">
          <ac:chgData name="Hassan Naik" userId="ace4519e2b67b11f" providerId="LiveId" clId="{8470B458-967B-4F51-A1DC-F640798FA215}" dt="2024-11-28T16:19:59.686" v="475" actId="9405"/>
          <ac:inkMkLst>
            <pc:docMk/>
            <pc:sldMk cId="2504147354" sldId="271"/>
            <ac:inkMk id="6" creationId="{74AD33BA-FBBB-DB59-1370-984EE9F3780E}"/>
          </ac:inkMkLst>
        </pc:inkChg>
        <pc:inkChg chg="add del">
          <ac:chgData name="Hassan Naik" userId="ace4519e2b67b11f" providerId="LiveId" clId="{8470B458-967B-4F51-A1DC-F640798FA215}" dt="2024-11-28T17:36:31.746" v="558" actId="9405"/>
          <ac:inkMkLst>
            <pc:docMk/>
            <pc:sldMk cId="2504147354" sldId="271"/>
            <ac:inkMk id="10" creationId="{969B4858-6D1C-6850-7C59-1A862842B1FB}"/>
          </ac:inkMkLst>
        </pc:inkChg>
      </pc:sldChg>
      <pc:sldChg chg="new del">
        <pc:chgData name="Hassan Naik" userId="ace4519e2b67b11f" providerId="LiveId" clId="{8470B458-967B-4F51-A1DC-F640798FA215}" dt="2024-11-28T12:24:45.265" v="372" actId="2696"/>
        <pc:sldMkLst>
          <pc:docMk/>
          <pc:sldMk cId="1929638317" sldId="272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16:19:59.679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117 44,'106'-1,"117"4,-197 0,44 13,21 2,63 2,54 4,-200-23,27 2,0-2,0-1,0-1,0-2,56-13,-60 8,49-17,-74 23,0 0,-1-1,1 0,-1 0,0 0,1-1,-1 0,-1 0,1 0,5-7,-10 11,1-1,-1 1,0-1,1 1,-1-1,0 1,0-1,1 1,-1-1,0 1,0-1,0 1,1-1,-1 1,0-1,0 1,0-1,0 0,0 1,0-1,0 1,0-1,0 1,-1-1,1 0,0 1,0-1,0 1,-1-1,1 1,-1-1,-17-9,-30 3,46 7,-357-2,165 6,152-2,0 2,-47 10,43-5,-68 3,-334-13,406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729D51-1964-4751-A08E-ABDEBA23F313}" type="datetimeFigureOut">
              <a:rPr lang="en-GB" smtClean="0"/>
              <a:t>05/12/2024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A38BD7-773C-4479-855A-1E6BDDF024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334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38BD7-773C-4479-855A-1E6BDDF024B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3762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used teams planner to set my self 7 main tasks to complete with a reasonable time frame and importance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38BD7-773C-4479-855A-1E6BDDF024B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5750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did find some outliers like 101% in exam score</a:t>
            </a:r>
          </a:p>
          <a:p>
            <a:r>
              <a:rPr lang="en-GB" dirty="0"/>
              <a:t>I also created a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38BD7-773C-4479-855A-1E6BDDF024B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963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These are some more factors I can look into but I had a time restraint which is why I have not included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38BD7-773C-4479-855A-1E6BDDF024B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1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A4DB91A-8DEE-430B-B88A-96DCA2297FC0}" type="datetimeFigureOut">
              <a:rPr lang="en-GB" smtClean="0"/>
              <a:t>05/12/2024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C6732EA-E7FA-42B4-B30E-960E646C39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5590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DB91A-8DEE-430B-B88A-96DCA2297FC0}" type="datetimeFigureOut">
              <a:rPr lang="en-GB" smtClean="0"/>
              <a:t>05/12/2024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32EA-E7FA-42B4-B30E-960E646C39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8805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A4DB91A-8DEE-430B-B88A-96DCA2297FC0}" type="datetimeFigureOut">
              <a:rPr lang="en-GB" smtClean="0"/>
              <a:t>05/12/2024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C6732EA-E7FA-42B4-B30E-960E646C39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236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A4DB91A-8DEE-430B-B88A-96DCA2297FC0}" type="datetimeFigureOut">
              <a:rPr lang="en-GB" smtClean="0"/>
              <a:t>05/12/2024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C6732EA-E7FA-42B4-B30E-960E646C3929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70996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A4DB91A-8DEE-430B-B88A-96DCA2297FC0}" type="datetimeFigureOut">
              <a:rPr lang="en-GB" smtClean="0"/>
              <a:t>05/12/2024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C6732EA-E7FA-42B4-B30E-960E646C39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590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DB91A-8DEE-430B-B88A-96DCA2297FC0}" type="datetimeFigureOut">
              <a:rPr lang="en-GB" smtClean="0"/>
              <a:t>05/12/2024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32EA-E7FA-42B4-B30E-960E646C39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5733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DB91A-8DEE-430B-B88A-96DCA2297FC0}" type="datetimeFigureOut">
              <a:rPr lang="en-GB" smtClean="0"/>
              <a:t>05/12/2024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32EA-E7FA-42B4-B30E-960E646C39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49028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DB91A-8DEE-430B-B88A-96DCA2297FC0}" type="datetimeFigureOut">
              <a:rPr lang="en-GB" smtClean="0"/>
              <a:t>05/12/2024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32EA-E7FA-42B4-B30E-960E646C39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258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A4DB91A-8DEE-430B-B88A-96DCA2297FC0}" type="datetimeFigureOut">
              <a:rPr lang="en-GB" smtClean="0"/>
              <a:t>05/12/2024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C6732EA-E7FA-42B4-B30E-960E646C39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2717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DB91A-8DEE-430B-B88A-96DCA2297FC0}" type="datetimeFigureOut">
              <a:rPr lang="en-GB" smtClean="0"/>
              <a:t>05/12/2024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32EA-E7FA-42B4-B30E-960E646C39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616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A4DB91A-8DEE-430B-B88A-96DCA2297FC0}" type="datetimeFigureOut">
              <a:rPr lang="en-GB" smtClean="0"/>
              <a:t>05/12/2024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C6732EA-E7FA-42B4-B30E-960E646C39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5935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DB91A-8DEE-430B-B88A-96DCA2297FC0}" type="datetimeFigureOut">
              <a:rPr lang="en-GB" smtClean="0"/>
              <a:t>05/12/2024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32EA-E7FA-42B4-B30E-960E646C39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6371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DB91A-8DEE-430B-B88A-96DCA2297FC0}" type="datetimeFigureOut">
              <a:rPr lang="en-GB" smtClean="0"/>
              <a:t>05/12/2024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32EA-E7FA-42B4-B30E-960E646C39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2858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DB91A-8DEE-430B-B88A-96DCA2297FC0}" type="datetimeFigureOut">
              <a:rPr lang="en-GB" smtClean="0"/>
              <a:t>05/12/2024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32EA-E7FA-42B4-B30E-960E646C39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9798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DB91A-8DEE-430B-B88A-96DCA2297FC0}" type="datetimeFigureOut">
              <a:rPr lang="en-GB" smtClean="0"/>
              <a:t>05/12/2024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32EA-E7FA-42B4-B30E-960E646C39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9955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DB91A-8DEE-430B-B88A-96DCA2297FC0}" type="datetimeFigureOut">
              <a:rPr lang="en-GB" smtClean="0"/>
              <a:t>05/12/2024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32EA-E7FA-42B4-B30E-960E646C39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9658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DB91A-8DEE-430B-B88A-96DCA2297FC0}" type="datetimeFigureOut">
              <a:rPr lang="en-GB" smtClean="0"/>
              <a:t>05/12/2024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32EA-E7FA-42B4-B30E-960E646C39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9988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DB91A-8DEE-430B-B88A-96DCA2297FC0}" type="datetimeFigureOut">
              <a:rPr lang="en-GB" smtClean="0"/>
              <a:t>05/12/2024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6732EA-E7FA-42B4-B30E-960E646C39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72075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05a9d3de-e7b5-47d7-aa50-1b615e26e906/3f5c5b86d34bf7308240?experience=power-bi" TargetMode="External"/><Relationship Id="rId2" Type="http://schemas.openxmlformats.org/officeDocument/2006/relationships/hyperlink" Target="https://github.com/HassanNaik/StudentProject" TargetMode="Externa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kaggle.com/datasets/lainguyn123/student-performance-factors/data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www.nuffic.nl/en/education-systems/united-kingdom-england-wales-and-northern-ireland/grades-and-study-results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customXml" Target="../ink/ink1.xm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C2DED2-C24E-5787-8C3B-5E7EA36E11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kumimoji="0" lang="en-US" altLang="en-US" sz="6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Factors Affecting Student Performance</a:t>
            </a:r>
            <a:endParaRPr lang="en-GB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7A28F84-60FC-5320-8E8B-18FD75C804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1" dirty="0">
                <a:latin typeface="Arial" panose="020B0604020202020204" pitchFamily="34" charset="0"/>
              </a:rPr>
              <a:t>By Hassan Naik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1" dirty="0">
                <a:latin typeface="Arial" panose="020B0604020202020204" pitchFamily="34" charset="0"/>
              </a:rPr>
              <a:t>06/12/2024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762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51F90-50F9-9AA8-CEE5-CA221A9AE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6600" b="1" dirty="0"/>
              <a:t>Q&amp;A</a:t>
            </a:r>
            <a:endParaRPr lang="en-GB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12861-820F-4406-3C7E-9C35724C3E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30742" y="2556932"/>
            <a:ext cx="10130516" cy="999067"/>
          </a:xfrm>
        </p:spPr>
        <p:txBody>
          <a:bodyPr>
            <a:normAutofit/>
          </a:bodyPr>
          <a:lstStyle/>
          <a:p>
            <a:pPr algn="ctr"/>
            <a:r>
              <a:rPr lang="en-GB" sz="3600" b="1" dirty="0"/>
              <a:t>Any Questions</a:t>
            </a:r>
            <a:endParaRPr lang="en-GB" sz="36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2548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0F547E1-06C0-6F24-80D5-397EC35FC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61B07AE-F0BA-DBA0-C7AE-6A6C980AF22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https://github.com/HassanNaik/StudentProject</a:t>
            </a:r>
            <a:endParaRPr lang="en-GB" dirty="0"/>
          </a:p>
          <a:p>
            <a:r>
              <a:rPr lang="en-GB" dirty="0" err="1">
                <a:hlinkClick r:id="rId3"/>
              </a:rPr>
              <a:t>PreformanceFactors</a:t>
            </a:r>
            <a:r>
              <a:rPr lang="en-GB" dirty="0">
                <a:hlinkClick r:id="rId3"/>
              </a:rPr>
              <a:t> - Power BI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2F68D8A-8675-5ED0-CD8B-887F2AF587E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2864" y="783945"/>
            <a:ext cx="10846271" cy="2864370"/>
          </a:xfrm>
        </p:spPr>
      </p:pic>
    </p:spTree>
    <p:extLst>
      <p:ext uri="{BB962C8B-B14F-4D97-AF65-F5344CB8AC3E}">
        <p14:creationId xmlns:p14="http://schemas.microsoft.com/office/powerpoint/2010/main" val="3273490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4C7B-0613-6466-ACD7-99590267F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0D2DA4-ED32-DEB1-905F-197523FCE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490" y="4029075"/>
            <a:ext cx="5731510" cy="2828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E3DA2D-3F27-0F78-E4D6-EF141A182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92" y="268025"/>
            <a:ext cx="7375162" cy="377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03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EA0F0-E3FE-490D-967C-415289AB0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Acquiring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89B3D-9785-AFBB-6E0E-C79AC923D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I got the Data from Kaggle</a:t>
            </a:r>
          </a:p>
          <a:p>
            <a:endParaRPr lang="en-GB" dirty="0">
              <a:hlinkClick r:id="rId2"/>
            </a:endParaRPr>
          </a:p>
          <a:p>
            <a:r>
              <a:rPr lang="en-GB" dirty="0">
                <a:hlinkClick r:id="rId2"/>
              </a:rPr>
              <a:t>https://www.kaggle.com/datasets/lainguyn123/student-performance-factors/data</a:t>
            </a:r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D1EA8-644A-4E47-15E4-7B20A34AB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823" y="3443194"/>
            <a:ext cx="7150308" cy="341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F1E28F-6146-E8C3-1D42-BB3751414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sz="1800" u="sng" kern="100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hlinkClick r:id="rId3"/>
            </a:endParaRPr>
          </a:p>
          <a:p>
            <a:endParaRPr lang="en-GB" sz="1800" u="sng" kern="100" dirty="0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hlinkClick r:id="rId3"/>
            </a:endParaRPr>
          </a:p>
          <a:p>
            <a:endParaRPr lang="en-GB" sz="1800" u="sng" kern="100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hlinkClick r:id="rId3"/>
            </a:endParaRPr>
          </a:p>
          <a:p>
            <a:endParaRPr lang="en-GB" sz="1800" u="sng" kern="100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hlinkClick r:id="rId3"/>
            </a:endParaRPr>
          </a:p>
          <a:p>
            <a:r>
              <a:rPr lang="en-GB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https://www.nuffic.nl/en/education-systems/united-kingdom-england-wales-and-northern-ireland/grades-and-study-results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4AD33BA-FBBB-DB59-1370-984EE9F3780E}"/>
                  </a:ext>
                </a:extLst>
              </p14:cNvPr>
              <p14:cNvContentPartPr/>
              <p14:nvPr/>
            </p14:nvContentPartPr>
            <p14:xfrm>
              <a:off x="2865883" y="2951888"/>
              <a:ext cx="520920" cy="47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4AD33BA-FBBB-DB59-1370-984EE9F378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11883" y="2843888"/>
                <a:ext cx="628560" cy="26352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8221BD9-2FCF-242E-90C1-1A1DDB0E3D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918968"/>
              </p:ext>
            </p:extLst>
          </p:nvPr>
        </p:nvGraphicFramePr>
        <p:xfrm>
          <a:off x="4354481" y="4104056"/>
          <a:ext cx="6858000" cy="13326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2107815501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35061554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>
                          <a:effectLst/>
                        </a:rPr>
                        <a:t>Letter grade</a:t>
                      </a:r>
                      <a:endParaRPr lang="en-GB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 dirty="0">
                          <a:effectLst/>
                        </a:rPr>
                        <a:t>Percentage</a:t>
                      </a:r>
                      <a:endParaRPr lang="en-GB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8472515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>
                          <a:effectLst/>
                        </a:rPr>
                        <a:t>A</a:t>
                      </a:r>
                      <a:endParaRPr lang="en-GB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 dirty="0">
                          <a:effectLst/>
                        </a:rPr>
                        <a:t>70% +</a:t>
                      </a:r>
                      <a:endParaRPr lang="en-GB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20400155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>
                          <a:effectLst/>
                        </a:rPr>
                        <a:t>B</a:t>
                      </a:r>
                      <a:endParaRPr lang="en-GB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>
                          <a:effectLst/>
                        </a:rPr>
                        <a:t>60-69%</a:t>
                      </a:r>
                      <a:endParaRPr lang="en-GB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7921663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>
                          <a:effectLst/>
                        </a:rPr>
                        <a:t>C</a:t>
                      </a:r>
                      <a:endParaRPr lang="en-GB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>
                          <a:effectLst/>
                        </a:rPr>
                        <a:t>50-59%</a:t>
                      </a:r>
                      <a:endParaRPr lang="en-GB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139982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>
                          <a:effectLst/>
                        </a:rPr>
                        <a:t>D</a:t>
                      </a:r>
                      <a:endParaRPr lang="en-GB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 dirty="0">
                          <a:effectLst/>
                        </a:rPr>
                        <a:t>40-49%</a:t>
                      </a:r>
                      <a:endParaRPr lang="en-GB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74943988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50C9B42-5DF3-838B-EAE8-F06B63D8F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5875" y="-168668"/>
            <a:ext cx="8610600" cy="1293028"/>
          </a:xfrm>
        </p:spPr>
        <p:txBody>
          <a:bodyPr/>
          <a:lstStyle/>
          <a:p>
            <a:r>
              <a:rPr lang="en-GB" dirty="0"/>
              <a:t>Cleaning the data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8C23F67-0ED1-3A20-F73C-FB3DD04F4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260055"/>
              </p:ext>
            </p:extLst>
          </p:nvPr>
        </p:nvGraphicFramePr>
        <p:xfrm>
          <a:off x="199048" y="4281499"/>
          <a:ext cx="3668681" cy="22816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054">
                  <a:extLst>
                    <a:ext uri="{9D8B030D-6E8A-4147-A177-3AD203B41FA5}">
                      <a16:colId xmlns:a16="http://schemas.microsoft.com/office/drawing/2014/main" val="3600561457"/>
                    </a:ext>
                  </a:extLst>
                </a:gridCol>
                <a:gridCol w="974627">
                  <a:extLst>
                    <a:ext uri="{9D8B030D-6E8A-4147-A177-3AD203B41FA5}">
                      <a16:colId xmlns:a16="http://schemas.microsoft.com/office/drawing/2014/main" val="3881741079"/>
                    </a:ext>
                  </a:extLst>
                </a:gridCol>
              </a:tblGrid>
              <a:tr h="27077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Exam Score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53136035"/>
                  </a:ext>
                </a:extLst>
              </a:tr>
              <a:tr h="27077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Minimum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u="none" strike="noStrike">
                          <a:effectLst/>
                        </a:rPr>
                        <a:t>55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80109747"/>
                  </a:ext>
                </a:extLst>
              </a:tr>
              <a:tr h="27077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First Quartile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u="none" strike="noStrike">
                          <a:effectLst/>
                        </a:rPr>
                        <a:t>65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63175566"/>
                  </a:ext>
                </a:extLst>
              </a:tr>
              <a:tr h="27077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Median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u="none" strike="noStrike">
                          <a:effectLst/>
                        </a:rPr>
                        <a:t>67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10895775"/>
                  </a:ext>
                </a:extLst>
              </a:tr>
              <a:tr h="29474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Third Quartile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u="none" strike="noStrike">
                          <a:effectLst/>
                        </a:rPr>
                        <a:t>69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9271544"/>
                  </a:ext>
                </a:extLst>
              </a:tr>
              <a:tr h="27077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Maximum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u="none" strike="noStrike" dirty="0">
                          <a:effectLst/>
                          <a:highlight>
                            <a:srgbClr val="FF0000"/>
                          </a:highlight>
                        </a:rPr>
                        <a:t>101</a:t>
                      </a:r>
                      <a:endParaRPr lang="en-GB" sz="1800" b="0" i="0" u="none" strike="noStrike" dirty="0">
                        <a:solidFill>
                          <a:srgbClr val="FF0000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30022719"/>
                  </a:ext>
                </a:extLst>
              </a:tr>
              <a:tr h="27077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Mean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u="none" strike="noStrike">
                          <a:effectLst/>
                        </a:rPr>
                        <a:t>67.24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095132"/>
                  </a:ext>
                </a:extLst>
              </a:tr>
              <a:tr h="27077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Mode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u="none" strike="noStrike" dirty="0">
                          <a:effectLst/>
                        </a:rPr>
                        <a:t>68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6039489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5C36405-648D-8EEE-DCAC-32AA4BD2B2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3817" y="5998985"/>
            <a:ext cx="3115110" cy="6477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03FBC4-1057-EF20-30E8-13A9811A00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78927" y="5190746"/>
            <a:ext cx="1667108" cy="14861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66943F-6EB4-5252-3EDC-AC786628AD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33" y="219006"/>
            <a:ext cx="5550031" cy="33300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5740B1-A19B-788C-88B8-F2BB79BC57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86" y="816587"/>
            <a:ext cx="4765631" cy="285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147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392E5-2E59-1634-FBC5-7781A73C7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6053" y="224727"/>
            <a:ext cx="8610600" cy="1293028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Academic Factor</a:t>
            </a:r>
            <a:br>
              <a:rPr lang="en-GB" b="1" dirty="0"/>
            </a:br>
            <a:r>
              <a:rPr lang="en-GB" dirty="0"/>
              <a:t>Attendance</a:t>
            </a:r>
            <a:br>
              <a:rPr lang="en-GB" dirty="0"/>
            </a:br>
            <a:endParaRPr lang="en-GB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8E2CE4B-B13B-0A96-5297-5D571AFD37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333363"/>
              </p:ext>
            </p:extLst>
          </p:nvPr>
        </p:nvGraphicFramePr>
        <p:xfrm>
          <a:off x="0" y="1487249"/>
          <a:ext cx="2476081" cy="18001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9911">
                  <a:extLst>
                    <a:ext uri="{9D8B030D-6E8A-4147-A177-3AD203B41FA5}">
                      <a16:colId xmlns:a16="http://schemas.microsoft.com/office/drawing/2014/main" val="2947457562"/>
                    </a:ext>
                  </a:extLst>
                </a:gridCol>
                <a:gridCol w="1026170">
                  <a:extLst>
                    <a:ext uri="{9D8B030D-6E8A-4147-A177-3AD203B41FA5}">
                      <a16:colId xmlns:a16="http://schemas.microsoft.com/office/drawing/2014/main" val="1143567592"/>
                    </a:ext>
                  </a:extLst>
                </a:gridCol>
              </a:tblGrid>
              <a:tr h="17617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Attendance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02590424"/>
                  </a:ext>
                </a:extLst>
              </a:tr>
              <a:tr h="17617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Minimum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 dirty="0">
                          <a:effectLst/>
                        </a:rPr>
                        <a:t>60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80575059"/>
                  </a:ext>
                </a:extLst>
              </a:tr>
              <a:tr h="17617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First Quartile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</a:rPr>
                        <a:t>70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0024180"/>
                  </a:ext>
                </a:extLst>
              </a:tr>
              <a:tr h="17617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Median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</a:rPr>
                        <a:t>80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3952088"/>
                  </a:ext>
                </a:extLst>
              </a:tr>
              <a:tr h="239928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Third Quartile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 dirty="0">
                          <a:effectLst/>
                        </a:rPr>
                        <a:t>90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9482452"/>
                  </a:ext>
                </a:extLst>
              </a:tr>
              <a:tr h="17617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Maximum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</a:rPr>
                        <a:t>100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41220868"/>
                  </a:ext>
                </a:extLst>
              </a:tr>
              <a:tr h="17617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Mean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</a:rPr>
                        <a:t>79.98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82325517"/>
                  </a:ext>
                </a:extLst>
              </a:tr>
              <a:tr h="17617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Mode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 dirty="0">
                          <a:effectLst/>
                        </a:rPr>
                        <a:t>67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554070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CB36E34-E7D0-D6BB-AB0A-AC8B23B97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468" y="1283323"/>
            <a:ext cx="9217383" cy="5237398"/>
          </a:xfrm>
          <a:prstGeom prst="rect">
            <a:avLst/>
          </a:prstGeom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" name="Add-in 4">
                <a:extLst>
                  <a:ext uri="{FF2B5EF4-FFF2-40B4-BE49-F238E27FC236}">
                    <a16:creationId xmlns:a16="http://schemas.microsoft.com/office/drawing/2014/main" id="{3AAB3D1F-21CC-4C02-7CBC-C21D20D79F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1254049"/>
                  </p:ext>
                </p:extLst>
              </p:nvPr>
            </p:nvGraphicFramePr>
            <p:xfrm>
              <a:off x="2530320" y="1094283"/>
              <a:ext cx="9661679" cy="565745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5" name="Add-in 4">
                <a:extLst>
                  <a:ext uri="{FF2B5EF4-FFF2-40B4-BE49-F238E27FC236}">
                    <a16:creationId xmlns:a16="http://schemas.microsoft.com/office/drawing/2014/main" id="{3AAB3D1F-21CC-4C02-7CBC-C21D20D79F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30320" y="1094283"/>
                <a:ext cx="9661679" cy="56574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9757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B0F13-E3E0-F697-1C86-F3227504B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1240" y="396775"/>
            <a:ext cx="8610600" cy="1293028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Personal Factor</a:t>
            </a:r>
            <a:br>
              <a:rPr lang="en-GB" b="1" dirty="0"/>
            </a:br>
            <a:r>
              <a:rPr lang="en-GB" dirty="0"/>
              <a:t>Study Time</a:t>
            </a:r>
            <a:br>
              <a:rPr lang="en-GB" dirty="0"/>
            </a:br>
            <a:endParaRPr lang="en-GB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317D153-CDDD-2AE1-316B-58A8CEABB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016075"/>
              </p:ext>
            </p:extLst>
          </p:nvPr>
        </p:nvGraphicFramePr>
        <p:xfrm>
          <a:off x="-12491" y="1539901"/>
          <a:ext cx="2768600" cy="2026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0803">
                  <a:extLst>
                    <a:ext uri="{9D8B030D-6E8A-4147-A177-3AD203B41FA5}">
                      <a16:colId xmlns:a16="http://schemas.microsoft.com/office/drawing/2014/main" val="856413045"/>
                    </a:ext>
                  </a:extLst>
                </a:gridCol>
                <a:gridCol w="807797">
                  <a:extLst>
                    <a:ext uri="{9D8B030D-6E8A-4147-A177-3AD203B41FA5}">
                      <a16:colId xmlns:a16="http://schemas.microsoft.com/office/drawing/2014/main" val="67615941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Study Time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020613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Minimum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 dirty="0">
                          <a:effectLst/>
                        </a:rPr>
                        <a:t>1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1398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First Quartile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16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089676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Median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20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295397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Third Quartile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24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18436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Maximum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44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13718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Mean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19.98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275931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Mode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 dirty="0">
                          <a:effectLst/>
                        </a:rPr>
                        <a:t>20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34182792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FFD2A645-70F7-3675-F208-C8A927F82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983" y="1323680"/>
            <a:ext cx="5681065" cy="4927217"/>
          </a:xfrm>
          <a:prstGeom prst="rect">
            <a:avLst/>
          </a:prstGeom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Add-in 2">
                <a:extLst>
                  <a:ext uri="{FF2B5EF4-FFF2-40B4-BE49-F238E27FC236}">
                    <a16:creationId xmlns:a16="http://schemas.microsoft.com/office/drawing/2014/main" id="{1B64A220-5B05-5B2F-99F6-1A33AFEC33A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1067554"/>
                  </p:ext>
                </p:extLst>
              </p:nvPr>
            </p:nvGraphicFramePr>
            <p:xfrm>
              <a:off x="2768601" y="1214203"/>
              <a:ext cx="9286406" cy="5538727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3" name="Add-in 2">
                <a:extLst>
                  <a:ext uri="{FF2B5EF4-FFF2-40B4-BE49-F238E27FC236}">
                    <a16:creationId xmlns:a16="http://schemas.microsoft.com/office/drawing/2014/main" id="{1B64A220-5B05-5B2F-99F6-1A33AFEC33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68601" y="1214203"/>
                <a:ext cx="9286406" cy="553872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3166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3B094-905E-6425-1DDD-290975998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599" y="365200"/>
            <a:ext cx="8610600" cy="1293028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Socio-economic Factor</a:t>
            </a:r>
            <a:br>
              <a:rPr lang="en-GB" b="1" dirty="0"/>
            </a:br>
            <a:r>
              <a:rPr lang="en-GB" dirty="0"/>
              <a:t>Parental Involvement</a:t>
            </a:r>
            <a:br>
              <a:rPr lang="en-GB" dirty="0"/>
            </a:b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F849E7-B239-9052-CD41-B3B90A2F5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474" y="1658228"/>
            <a:ext cx="9182725" cy="4892474"/>
          </a:xfrm>
          <a:prstGeom prst="rect">
            <a:avLst/>
          </a:prstGeom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Add-in 2">
                <a:extLst>
                  <a:ext uri="{FF2B5EF4-FFF2-40B4-BE49-F238E27FC236}">
                    <a16:creationId xmlns:a16="http://schemas.microsoft.com/office/drawing/2014/main" id="{58775253-F66E-C6B5-2AC9-B34CA86FCF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8639407"/>
                  </p:ext>
                </p:extLst>
              </p:nvPr>
            </p:nvGraphicFramePr>
            <p:xfrm>
              <a:off x="2323474" y="1389840"/>
              <a:ext cx="9182723" cy="54292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3" name="Add-in 2">
                <a:extLst>
                  <a:ext uri="{FF2B5EF4-FFF2-40B4-BE49-F238E27FC236}">
                    <a16:creationId xmlns:a16="http://schemas.microsoft.com/office/drawing/2014/main" id="{58775253-F66E-C6B5-2AC9-B34CA86FCF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23474" y="1389840"/>
                <a:ext cx="9182723" cy="54292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2375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AF5A0-5D1F-0AAC-EAB3-30559B9FC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Conclusion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2E52C-56DE-F100-56E2-FA15D070E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is a positive corelation with study hours and attendance.</a:t>
            </a:r>
          </a:p>
          <a:p>
            <a:endParaRPr lang="en-GB" dirty="0"/>
          </a:p>
          <a:p>
            <a:r>
              <a:rPr lang="en-GB" dirty="0"/>
              <a:t>As for parent involvement I will have to do further analysis on the education level of a parent to find a corelation between parent involvement and their education level.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7741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2554C67-0A64-D9B6-5A56-B8A50B1C1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investigation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6AFDB3-C11F-CA0E-5B0B-E193FD7A8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GB" b="1" dirty="0"/>
              <a:t>Technological Factors</a:t>
            </a:r>
          </a:p>
          <a:p>
            <a:pPr marL="1200150" lvl="2" indent="-285750"/>
            <a:r>
              <a:rPr lang="en-GB" dirty="0"/>
              <a:t>Access to Technology</a:t>
            </a:r>
          </a:p>
          <a:p>
            <a:pPr lvl="1"/>
            <a:r>
              <a:rPr lang="en-GB" b="1" dirty="0"/>
              <a:t>Peer Influence</a:t>
            </a:r>
          </a:p>
          <a:p>
            <a:pPr marL="1200150" lvl="2" indent="-285750"/>
            <a:r>
              <a:rPr lang="en-GB" dirty="0"/>
              <a:t>Peer Support</a:t>
            </a:r>
          </a:p>
          <a:p>
            <a:pPr marL="1200150" lvl="2" indent="-285750"/>
            <a:r>
              <a:rPr lang="en-GB" dirty="0"/>
              <a:t>Peer Pressure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School Environment</a:t>
            </a:r>
          </a:p>
          <a:p>
            <a:pPr marL="1200150" lvl="2" indent="-285750"/>
            <a:r>
              <a:rPr lang="en-GB" dirty="0"/>
              <a:t>Teacher Quality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0103734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webextension1.xml><?xml version="1.0" encoding="utf-8"?>
<we:webextension xmlns:we="http://schemas.microsoft.com/office/webextensions/webextension/2010/11" id="{E5E76594-D945-4A1C-B9F7-C06BEA95BD6D}">
  <we:reference id="wa200003233" version="2.0.0.3" store="en-GB" storeType="OMEX"/>
  <we:alternateReferences>
    <we:reference id="wa200003233" version="2.0.0.3" store="wa200003233" storeType="OMEX"/>
  </we:alternateReferences>
  <we:properties>
    <we:property name="artifactViewState" value="&quot;live&quot;"/>
    <we:property name="backgroundColor" value="&quot;#FFFFFF&quot;"/>
    <we:property name="bookmark" value="&quot;H4sIAAAAAAAAA+1WTU/cMBD9K5XPK+TE+eQGC+2lRYhFXKo9TOLJYvDGkeMsLKv8906chZaPslJbBIfekpnJzJt5b2JvmFRto2F9Aktk++zQmOsl2OtPAZuwerSBSKuEVzLKE5kEGY8gGrymccrULdvfMAd2ge5CtR3oIREZv88nDLQ+hcXwVoFuccIatK2pQas7HIPJ5WyH/YThbaONhSHlzIHDIe2KwumdIAR7gipC6dQKZ1i60SqquIyLLJEiKqpU8CyMOIW1Y4BH9mLIkNqXn5ragaqpzGCrUoC4TIssjIu0TEVajrGV0m4bUqyPbxtL3VHP62YYzpSwLoxVJWjmu7DYjqA3bGp0t/RPx4/sM9PZEs+w8q7aKbemTAfOYS2hLpH1NJBTa2hc3vPFghyNl+ZmapFKSrbP+8kDigO5Gj6UzyAcLBYWF+C2r8dvgu+J53NXbxkKnmOek6VV9UJvFfCTjPOxFU18TC/BukFixRVx6Se/RJLY8HBnzNIT0IwAFHr/CnSH35THj56jDfuqiLexxMXgHoR0RBAJgg+fkQ53xItoL+dJFOYiDuNUROP3PbVBSYyVaA/XHs2Rsve6DCdvNOd7HfTz+10g59Uvat+KcUT0r6vO/eDyLEqjnGdSpnkMYVWEVfB/Sf5mSfgfLEmjVsadQ6Hx0Zb8XpPBu2nyzNy0b6jHLIrSiscyF5BHGJZZmsOH1uNObmEr05lWJdpt0COWh6SRBJlBGcQhxyCIEpny3YfVB92A+LWt/dBcVV1do366g+/3b8YcsIqzhNMVpgJIYp/o1RbUkq5oz/UVBCKMgWMmCo6cCyG52JmroVQnsFKkJGOf5vRpXzrRTefaBko8hRpfONmJcqjlQMirJ7W/Yj4czn3/A4pg3djaCgAA&quot;"/>
    <we:property name="creatorSessionId" value="&quot;83336d61-ba34-4b96-af1f-9fcb6110caf4&quot;"/>
    <we:property name="creatorTenantId" value="&quot;e1a9ee03-7964-47a2-ad44-aa7b7d2df7c8&quot;"/>
    <we:property name="creatorUserId" value="&quot;10032003CF4A5280&quot;"/>
    <we:property name="datasetId" value="&quot;385ebff2-38e1-42b8-899b-ea35b50769df&quot;"/>
    <we:property name="embedUrl" value="&quot;/reportEmbed?reportId=05a9d3de-e7b5-47d7-aa50-1b615e26e906&amp;config=eyJjbHVzdGVyVXJsIjoiaHR0cHM6Ly9XQUJJLVVLLVNPVVRILUMtUFJJTUFSWS1yZWRpcmVjdC5hbmFseXNpcy53aW5kb3dzLm5ldCIsImVtYmVkRmVhdHVyZXMiOnsidXNhZ2VNZXRyaWNzVk5leHQiOnRydWV9fQ%3D%3D&amp;disableSensitivityBanner=true&quot;"/>
    <we:property name="initialStateBookmark" value="&quot;H4sIAAAAAAAAA+1WTW/bMAz9K4POweDE9mz3lmbZDl3boCl6GYKBlmlXrSIZspw2K/zfR8nO1qb7wLoV6KG+WCIp8pHvwdYdK0RTS9iewBrZATvU+noN5vrNmI2YGmynp0fH07OjLyfT4zmZdW2FVg07uGMWTIX2QjQtSJeBjJ9XIwZSLqByuxJkgyNWo2m0Aim+Yh9MLmta7EYMb2upDbiUSwsWXdoNhdOeao/fhlQRuBUbXCK3vTUsYx7n6bsijPIyCYN0EgUU1vQBHtlPQ1xqX36mlQWhqIyzlQlAzJM8ncR5wpMw4X1sKaQdQvLt/LY21B31vK3dVGaEtdJGcJDMd2Gw6UHfsZmW7dqv5g/sS90ajmdYepeywm4p09RaVAUojqyjgSyMpnF5z0cDRW+81Dczg1SyYAdBN/qOYlps3MHiEYRpVRmswA7b+bPg2/N8aNXA0Pgx5hVZGqEqOSjgBxnnfSuS+JhdgrFOYvkVcekm3+3Yp7JX9/gdxr/1lPzvea8654jCjEOa8DDiaZBHaZnm5ass/kUWwRNkUbZKoXwpmsjSKImyIC2KJIthUuaTcvyqib/SxALpIH1+q311xE9QRy022p5DLnFfIdoUaA57LbwXZvfvGI+eqcEdAd3qF+o80zfNMyozjaKkDOIiCyGLcMLTJIMXrcw/cguDYJdScDRD0AOW/XPfwtZIFxK30K1taiC1gULfcd0jEujjqFVQhQPi18a9PwkaVI/jAmTrPz7u+sJ8EYImnMx+f8BdapiH5VjpvgHrafPzXwkAAA==&quot;"/>
    <we:property name="isFiltersActionButtonVisible" value="true"/>
    <we:property name="isFooterCollapsed" value="true"/>
    <we:property name="isVisualContainerHeaderHidden" value="false"/>
    <we:property name="pageDisplayName" value="&quot;Attendance BI&quot;"/>
    <we:property name="pageName" value="&quot;3f5c5b86d34bf7308240&quot;"/>
    <we:property name="reportEmbeddedTime" value="&quot;2024-11-28T20:53:33.910Z&quot;"/>
    <we:property name="reportName" value="&quot;PreformanceFactors&quot;"/>
    <we:property name="reportState" value="&quot;CONNECTED&quot;"/>
    <we:property name="reportUrl" value="&quot;/groups/me/reports/05a9d3de-e7b5-47d7-aa50-1b615e26e906/3f5c5b86d34bf7308240?bookmarkGuid=7460b281-01fc-4da7-8e4d-d71e5e42e673&amp;bookmarkUsage=1&amp;ctid=e1a9ee03-7964-47a2-ad44-aa7b7d2df7c8&amp;fromEntryPoint=export&amp;pbi_source=storytelling_addin&quot;"/>
  </we:properties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B493BBB4-FFD7-475F-A3C9-F8A3997D2834}">
  <we:reference id="wa200003233" version="2.0.0.3" store="en-GB" storeType="OMEX"/>
  <we:alternateReferences>
    <we:reference id="WA200003233" version="2.0.0.3" store="" storeType="OMEX"/>
  </we:alternateReferences>
  <we:properties>
    <we:property name="artifactViewState" value="&quot;live&quot;"/>
    <we:property name="backgroundColor" value="&quot;#FFFFFF&quot;"/>
    <we:property name="bookmark" value="&quot;H4sIAAAAAAAAA9VWTW/bMAz9K4XOwWDHX3VvbZZuh60IlmKXIRhoiXbVypYhy1mzwv99lOwua1esQIFg7ckSSZOP5BOlOyZk1yrYXUCN7ISdaX1Tg7k5CtmMNaMsTWIeZ2GZRmEQBvFciIiTVrdW6qZjJ3fMgqnQfpVdD8o5IuG3zYyBUiuo3K4E1eGMtWg63YCSP3E0JpU1PQ4zhret0gacy7UFi87tlsxpTxDCdxFFBG7lFtfI7SiNijhLohSyMs2COZQinJdk1o0GHtmTJs61D7/QjQXZUBgnQ4yPgzSKMI9jRMHjeRw5eSmVnUyK3fK2NZQd5bxrXXEWhLXSRnJQzGdhsBtB37GFVn3tV8sH8rXuDccv6JEsGyvtjjxdyhqPPkNDFauxsWygqqyMppp59QcDAr3wSv9YGKS4gp0Ew+w3lFOxhYaT9DGO06oyWIGdtsvDgfxIP3Xf17YXknA45XnfTO0K/8a+IUknm0pNdNh35nJMiau+o9qjGFEursBYR73imnrsOkIOtBFozna+Ke+luWfHfHbIRO+7MWzuaUnK6z+IN/FihHWQ0JvBKfI8SSHhvMzykGeZIA7Hr5+0zzYeJi6vleRoJqMHjXdOkyKdJxDxBLKihBLy4zh8Nvm3d0zezBGP3jD2+H9jd7AI8wpNqU3twp3TZNFE4wMP2Qr6Cl86VV9H88LBz0OaCCAKwSMsw4BucBEk8/G+f+0TYT8o90klL7kwwYgn5mRcZKHIA0iOuUgyCPI0db/+01VLUC9gKyl/bR779G73ElYjvQDdQve2a4HjChr0NW7HJCWOb6zbFhrhkvFr476fJLVmBPAVVO9i+/ci82HcNTf8AvYJPXunCgAA&quot;"/>
    <we:property name="creatorSessionId" value="&quot;56b6c5d3-4d29-4c2c-9242-9136c7b53d02&quot;"/>
    <we:property name="creatorTenantId" value="&quot;e1a9ee03-7964-47a2-ad44-aa7b7d2df7c8&quot;"/>
    <we:property name="creatorUserId" value="&quot;10032003CF4A5280&quot;"/>
    <we:property name="datasetId" value="&quot;385ebff2-38e1-42b8-899b-ea35b50769df&quot;"/>
    <we:property name="embedUrl" value="&quot;/reportEmbed?reportId=05a9d3de-e7b5-47d7-aa50-1b615e26e906&amp;config=eyJjbHVzdGVyVXJsIjoiaHR0cHM6Ly9XQUJJLVVLLVNPVVRILUMtUFJJTUFSWS1yZWRpcmVjdC5hbmFseXNpcy53aW5kb3dzLm5ldCIsImVtYmVkRmVhdHVyZXMiOnsidXNhZ2VNZXRyaWNzVk5leHQiOnRydWV9fQ%3D%3D&amp;disableSensitivityBanner=true&quot;"/>
    <we:property name="initialStateBookmark" value="&quot;H4sIAAAAAAAAA9VW30/bMBD+V5Cfq6lpkobyVrqySQyoKOJlQuhiX4LBsSPHYXSo/ztnJ6yjm4Q0qVp5qv35ct93P3r2MxOyqRWszqFCdsSOjXmowD4cRGzAdI9dXJyeTS9Pb8+nZ3OCTe2k0Q07emYObInuWjYtKO+BwO83AwZKLaD0uwJUgwNWo22MBiV/YmdMR862uB4wfKqVseBdLh049G4fyZz2xB19iokRuJOPuETuOjTOkyyNx5AV42w4gkJEo4LMms4gKPuriXcd6GdGO5CaaDyGmBwOx3GMkyRBFDwZJbHHC6lcb5Kv5k+1pego5lXtszIjraWxkoNiIQqLTSf6mc2Maquwmr/Bl6a1HC8xKJlrJ92KPF3JCg/OQFPGKtSOrSkrC2soZ+H4iwWBAbwzP2YWiVewo+F68EvKVDyC5oRu65iWpcUSXL+d707kV/qouV26VkjS4Q9PWt2XK/pT+w0hjdSl6tthU5mrLiSu2oZyj6JTObsD63zr5fdUY1+R9WtXkIj73+rel2UVSrWTOtys/cFkko4h5bzIJhHPMkEtlOx/z7ybd+hbaakkR9sbvcm7d5rm41EKMU8hywsoYHKYRO8G//G69MP8w+IPrD3539q9LNK8QFsYW3m6E5oshtp4xzOuhLbE7aFmrEB73I2vz9K+XnmjwVYs+1E8CtvPQ5oIIHLBYyyiIV2gYpiOuut23yfCZlBugkr/5b4CK7bnZBiVG4RVSI8lvzCta2rguACNIR91J0hi9xx5qkELTxzW1v9+k5TGjvcaVOspw9OKBRKSInOF73zgH1wsyPJX2PoFenJOJvsJAAA=&quot;"/>
    <we:property name="isFiltersActionButtonVisible" value="true"/>
    <we:property name="isFooterCollapsed" value="true"/>
    <we:property name="isVisualContainerHeaderHidden" value="false"/>
    <we:property name="pageDisplayName" value="&quot;Study BI&quot;"/>
    <we:property name="pageName" value="&quot;3b47536a7f6702afd12f&quot;"/>
    <we:property name="reportEmbeddedTime" value="&quot;2024-11-28T20:58:44.762Z&quot;"/>
    <we:property name="reportName" value="&quot;PreformanceFactors&quot;"/>
    <we:property name="reportState" value="&quot;CONNECTED&quot;"/>
    <we:property name="reportUrl" value="&quot;/groups/me/reports/05a9d3de-e7b5-47d7-aa50-1b615e26e906/3b47536a7f6702afd12f?bookmarkGuid=327042c7-c1bb-471f-a25b-fe416771f4fb&amp;bookmarkUsage=1&amp;ctid=e1a9ee03-7964-47a2-ad44-aa7b7d2df7c8&amp;fromEntryPoint=export&quot;"/>
  </we:properties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1EF08D7A-C10F-4327-BB66-C2181A5B040C}">
  <we:reference id="wa200003233" version="2.0.0.3" store="en-GB" storeType="OMEX"/>
  <we:alternateReferences>
    <we:reference id="WA200003233" version="2.0.0.3" store="" storeType="OMEX"/>
  </we:alternateReferences>
  <we:properties>
    <we:property name="artifactViewState" value="&quot;live&quot;"/>
    <we:property name="backgroundColor" value="&quot;#FFFFFF&quot;"/>
    <we:property name="bookmark" value="&quot;H4sIAAAAAAAAA91WTW/UMBD9K5XPK2Rnna/eyqogJFStWNQLqqqJPQmhXjtynKVLtf+dcRJRoKWtOEDhkmRmnubj+dnxDdNt3xnYn8EW2TF76dzVFvzVkWALZicf1FkCac11JgTPZYEVlxR1XWid7dnxDQvgGwznbT+AiYnI+eFiwcCYNTTRqsH0uGAd+t5ZMO0XnMAUCn7Aw4LhdWech5hyEyBgTLsjONnUgnixpIqgQrvDDaoweaXICql0ISqZoE4S4DonWD8Bxs7uhcTUY/mVswFaS2VG7DLJqmWOICsFQmlRViO2bk2YIdX+9LrzNB3NvO8iOSd6B1ahZuMIHvup4xt20jQeGwizefpDcOXMsL3Hv3GDV/gO6zFkQxv2VGMNHm3oj97YnTM7ZAfia+0dsfldGMzlHN+SNWJeDXamKo3mR/d55ZG41eyYHxbfRliRq3G+VWDuTPFnGv3rnb32oPGeVi7I07e2MbNeb6XzfupwM9hq8H0QUqYyTzjnBS/i5qg+kQqjZg4xq6o51lUCmgTINapc8vRRaT23dXmUDJj3wsa0Cv0MusPFsiASctpcFS8TXMqEJ/Xz4eK3lfC04TWJpEryrK7yDEGVdNDof+GMuaXlwUPlUZYUeH2XlTwVJaRQl6IoqjSry7zk/xErz/eofdJ6/VLLogAtuZBCyzSRIlmq8bf9YMKOLgRnsGtpfZz/OeeY9tbDtkj3ivjhhtB3oHANFkcNdNOoLY44IhKsRj1/+/h+25J0pgbOwQyx9ngLYWOZi/j4CiJdzoT9CAAA&quot;"/>
    <we:property name="creatorSessionId" value="&quot;6e579f5c-7eb9-4aa6-8ae9-1649c63c395e&quot;"/>
    <we:property name="creatorTenantId" value="&quot;e1a9ee03-7964-47a2-ad44-aa7b7d2df7c8&quot;"/>
    <we:property name="creatorUserId" value="&quot;10032003CF4A5280&quot;"/>
    <we:property name="datasetId" value="&quot;385ebff2-38e1-42b8-899b-ea35b50769df&quot;"/>
    <we:property name="embedUrl" value="&quot;/reportEmbed?reportId=05a9d3de-e7b5-47d7-aa50-1b615e26e906&amp;config=eyJjbHVzdGVyVXJsIjoiaHR0cHM6Ly9XQUJJLVVLLVNPVVRILUMtUFJJTUFSWS1yZWRpcmVjdC5hbmFseXNpcy53aW5kb3dzLm5ldCIsImVtYmVkRmVhdHVyZXMiOnsidXNhZ2VNZXRyaWNzVk5leHQiOnRydWV9fQ%3D%3D&amp;disableSensitivityBanner=true&quot;"/>
    <we:property name="initialStateBookmark" value="&quot;H4sIAAAAAAAAA9VVUW/TMBD+K5OfK5SkadP2rVQFobGtWtFepmk625dg5tqR45SVqv+dsxNRYBNFPMB4SXx3X+6++3K290yqptawu4QNshl7be3DBtzDWcoGzPS+q6vzi/n1+f3l/GJJblt7ZU3DZnvmwVXob1TTgg4ZyHl7N2Cg9QqqYJWgGxywGl1jDWj1BTswhbxr8TBg+Fhr6yCkXHvwGNJuCU421U5fDakiCK+2uEbhO2+ejie5kJOU5xnKLINEFgRrOkBk9iwkpI7lF9Z4UIbKROwwG/NhgZBzAamQ6ZRHbKm07yF8t3ysHXVHPe/qoMpcbsEIlCy24LDpGO/ZvKocVuB7c/lDcGF1u3nGv7atE3iNZQwZr/yOaqzAofHN2TuztXqL7EB6rZwlNb8Lg77v4xuyIuZNa3qpRsH8aD8vHJK2ks2Sw+BbCwtyVdYpAfpJF3+H6D9n9taBxGeo3JGnUabS/bweR+dDx3DdGt66xqd5PsqLLEmSSTIJm4N/oikMM3MIWUWZYMkzkDSAiURR5Mno5Gi9tP9yUgzo98JaK4GuBz3RYjghEQraXDyZZjjMsyQrX44WfzwJv9e8pCHhWTEueTFGEFM6aOT/cMYcZfnloXJSJQFO/qxKFOboYRuk2yQsbOubGgSuwGDUo+4IKYw40gKMRNmvXXi/VyRjV/cGdBtKxruHxSJERXGNJz4INxKLtO7C4ysNYO+pHAcAAA==&quot;"/>
    <we:property name="isFiltersActionButtonVisible" value="true"/>
    <we:property name="isFooterCollapsed" value="true"/>
    <we:property name="isVisualContainerHeaderHidden" value="false"/>
    <we:property name="pageDisplayName" value="&quot;Parental Involvement BI&quot;"/>
    <we:property name="pageName" value="&quot;41684cd81b42ed22a0d7&quot;"/>
    <we:property name="reportEmbeddedTime" value="&quot;2024-11-28T20:59:44.281Z&quot;"/>
    <we:property name="reportName" value="&quot;PreformanceFactors&quot;"/>
    <we:property name="reportState" value="&quot;CONNECTED&quot;"/>
    <we:property name="reportUrl" value="&quot;/groups/me/reports/05a9d3de-e7b5-47d7-aa50-1b615e26e906/41684cd81b42ed22a0d7?bookmarkGuid=70f04123-0102-4f5d-bcb8-d90cb84657cc&amp;bookmarkUsage=1&amp;ctid=e1a9ee03-7964-47a2-ad44-aa7b7d2df7c8&amp;fromEntryPoint=export&amp;pbi_source=storytelling_addin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521</TotalTime>
  <Words>277</Words>
  <Application>Microsoft Office PowerPoint</Application>
  <PresentationFormat>Widescreen</PresentationFormat>
  <Paragraphs>96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Century Gothic</vt:lpstr>
      <vt:lpstr>Vapor Trail</vt:lpstr>
      <vt:lpstr>Factors Affecting Student Performance</vt:lpstr>
      <vt:lpstr>Planning</vt:lpstr>
      <vt:lpstr>Acquiring the data</vt:lpstr>
      <vt:lpstr>Cleaning the data</vt:lpstr>
      <vt:lpstr>Academic Factor Attendance </vt:lpstr>
      <vt:lpstr>Personal Factor Study Time </vt:lpstr>
      <vt:lpstr>Socio-economic Factor Parental Involvement </vt:lpstr>
      <vt:lpstr>Conclusion</vt:lpstr>
      <vt:lpstr>further investigation </vt:lpstr>
      <vt:lpstr>Q&amp;A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Hassan Naik</dc:creator>
  <cp:lastModifiedBy>Hassan Naik</cp:lastModifiedBy>
  <cp:revision>1</cp:revision>
  <dcterms:created xsi:type="dcterms:W3CDTF">2024-11-28T11:25:14Z</dcterms:created>
  <dcterms:modified xsi:type="dcterms:W3CDTF">2024-12-05T16:36:03Z</dcterms:modified>
</cp:coreProperties>
</file>